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71" r:id="rId3"/>
    <p:sldId id="257" r:id="rId4"/>
    <p:sldId id="267" r:id="rId5"/>
    <p:sldId id="278" r:id="rId6"/>
    <p:sldId id="272" r:id="rId7"/>
    <p:sldId id="276" r:id="rId8"/>
    <p:sldId id="274" r:id="rId9"/>
    <p:sldId id="277" r:id="rId10"/>
    <p:sldId id="273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olina Mottlová Růžičková" initials="KMR" lastIdx="6" clrIdx="0">
    <p:extLst>
      <p:ext uri="{19B8F6BF-5375-455C-9EA6-DF929625EA0E}">
        <p15:presenceInfo xmlns:p15="http://schemas.microsoft.com/office/powerpoint/2012/main" userId="Karolina Mottlová Růžičk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C40A5C-F4EE-4091-B870-C95427D92725}" v="54" dt="2023-10-27T19:09:47.3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99" d="100"/>
          <a:sy n="99" d="100"/>
        </p:scale>
        <p:origin x="9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olína Mottlová" userId="8b681c67-0f61-4ab6-af18-5ed4eee2fad5" providerId="ADAL" clId="{3ABF11AE-BE93-4056-B996-1F80A5FF8B62}"/>
    <pc:docChg chg="modSld">
      <pc:chgData name="Karolína Mottlová" userId="8b681c67-0f61-4ab6-af18-5ed4eee2fad5" providerId="ADAL" clId="{3ABF11AE-BE93-4056-B996-1F80A5FF8B62}" dt="2023-02-15T21:39:45.104" v="5" actId="14429"/>
      <pc:docMkLst>
        <pc:docMk/>
      </pc:docMkLst>
      <pc:sldChg chg="modSp mod">
        <pc:chgData name="Karolína Mottlová" userId="8b681c67-0f61-4ab6-af18-5ed4eee2fad5" providerId="ADAL" clId="{3ABF11AE-BE93-4056-B996-1F80A5FF8B62}" dt="2023-02-15T21:39:45.104" v="5" actId="14429"/>
        <pc:sldMkLst>
          <pc:docMk/>
          <pc:sldMk cId="4145557038" sldId="267"/>
        </pc:sldMkLst>
        <pc:picChg chg="mod modVis">
          <ac:chgData name="Karolína Mottlová" userId="8b681c67-0f61-4ab6-af18-5ed4eee2fad5" providerId="ADAL" clId="{3ABF11AE-BE93-4056-B996-1F80A5FF8B62}" dt="2023-02-15T21:39:45.104" v="5" actId="14429"/>
          <ac:picMkLst>
            <pc:docMk/>
            <pc:sldMk cId="4145557038" sldId="267"/>
            <ac:picMk id="10" creationId="{A6876D38-FF2C-47E1-955F-22A587505E3E}"/>
          </ac:picMkLst>
        </pc:picChg>
        <pc:picChg chg="mod modVis">
          <ac:chgData name="Karolína Mottlová" userId="8b681c67-0f61-4ab6-af18-5ed4eee2fad5" providerId="ADAL" clId="{3ABF11AE-BE93-4056-B996-1F80A5FF8B62}" dt="2023-02-15T21:39:44.360" v="4" actId="14429"/>
          <ac:picMkLst>
            <pc:docMk/>
            <pc:sldMk cId="4145557038" sldId="267"/>
            <ac:picMk id="11" creationId="{5A64B07F-B83E-4543-8B8D-30D2B6331B63}"/>
          </ac:picMkLst>
        </pc:picChg>
        <pc:picChg chg="mod modVis">
          <ac:chgData name="Karolína Mottlová" userId="8b681c67-0f61-4ab6-af18-5ed4eee2fad5" providerId="ADAL" clId="{3ABF11AE-BE93-4056-B996-1F80A5FF8B62}" dt="2023-02-15T21:39:43.834" v="3" actId="14429"/>
          <ac:picMkLst>
            <pc:docMk/>
            <pc:sldMk cId="4145557038" sldId="267"/>
            <ac:picMk id="14" creationId="{88A1D031-1BAC-4F7B-90F0-76DC58CEF6CC}"/>
          </ac:picMkLst>
        </pc:picChg>
      </pc:sldChg>
    </pc:docChg>
  </pc:docChgLst>
  <pc:docChgLst>
    <pc:chgData name="Karolína" userId="a11d58a2-c252-4170-9078-650b600d6375" providerId="ADAL" clId="{77C40A5C-F4EE-4091-B870-C95427D92725}"/>
    <pc:docChg chg="undo custSel modSld">
      <pc:chgData name="Karolína" userId="a11d58a2-c252-4170-9078-650b600d6375" providerId="ADAL" clId="{77C40A5C-F4EE-4091-B870-C95427D92725}" dt="2023-10-27T19:09:47.345" v="80" actId="207"/>
      <pc:docMkLst>
        <pc:docMk/>
      </pc:docMkLst>
      <pc:sldChg chg="modSp mod">
        <pc:chgData name="Karolína" userId="a11d58a2-c252-4170-9078-650b600d6375" providerId="ADAL" clId="{77C40A5C-F4EE-4091-B870-C95427D92725}" dt="2023-10-27T18:57:45.812" v="29" actId="14429"/>
        <pc:sldMkLst>
          <pc:docMk/>
          <pc:sldMk cId="4145557038" sldId="267"/>
        </pc:sldMkLst>
        <pc:spChg chg="mod modVis">
          <ac:chgData name="Karolína" userId="a11d58a2-c252-4170-9078-650b600d6375" providerId="ADAL" clId="{77C40A5C-F4EE-4091-B870-C95427D92725}" dt="2023-10-27T18:39:44.640" v="7" actId="14429"/>
          <ac:spMkLst>
            <pc:docMk/>
            <pc:sldMk cId="4145557038" sldId="267"/>
            <ac:spMk id="2" creationId="{A350B8F0-AE5F-474E-A238-F9F96C6A46AD}"/>
          </ac:spMkLst>
        </pc:spChg>
        <pc:spChg chg="mod modVis">
          <ac:chgData name="Karolína" userId="a11d58a2-c252-4170-9078-650b600d6375" providerId="ADAL" clId="{77C40A5C-F4EE-4091-B870-C95427D92725}" dt="2023-10-27T18:39:45.311" v="8" actId="14429"/>
          <ac:spMkLst>
            <pc:docMk/>
            <pc:sldMk cId="4145557038" sldId="267"/>
            <ac:spMk id="5" creationId="{27CDFE85-15F0-4F41-8A56-017771F2E828}"/>
          </ac:spMkLst>
        </pc:spChg>
        <pc:spChg chg="mod modVis">
          <ac:chgData name="Karolína" userId="a11d58a2-c252-4170-9078-650b600d6375" providerId="ADAL" clId="{77C40A5C-F4EE-4091-B870-C95427D92725}" dt="2023-10-27T18:39:47.968" v="11" actId="14429"/>
          <ac:spMkLst>
            <pc:docMk/>
            <pc:sldMk cId="4145557038" sldId="267"/>
            <ac:spMk id="13" creationId="{109914AE-B717-4E75-8E91-71BC2907D817}"/>
          </ac:spMkLst>
        </pc:spChg>
        <pc:graphicFrameChg chg="mod modVis">
          <ac:chgData name="Karolína" userId="a11d58a2-c252-4170-9078-650b600d6375" providerId="ADAL" clId="{77C40A5C-F4EE-4091-B870-C95427D92725}" dt="2023-10-27T18:49:45.825" v="21" actId="14430"/>
          <ac:graphicFrameMkLst>
            <pc:docMk/>
            <pc:sldMk cId="4145557038" sldId="267"/>
            <ac:graphicFrameMk id="17" creationId="{155F7FA7-31E8-C29A-FCB1-D7A698DB14F0}"/>
          </ac:graphicFrameMkLst>
        </pc:graphicFrameChg>
        <pc:picChg chg="mod modVis">
          <ac:chgData name="Karolína" userId="a11d58a2-c252-4170-9078-650b600d6375" providerId="ADAL" clId="{77C40A5C-F4EE-4091-B870-C95427D92725}" dt="2023-10-27T18:39:46.030" v="9" actId="14429"/>
          <ac:picMkLst>
            <pc:docMk/>
            <pc:sldMk cId="4145557038" sldId="267"/>
            <ac:picMk id="7" creationId="{621B6B05-B946-434A-82B6-2FE2BF71B8B5}"/>
          </ac:picMkLst>
        </pc:picChg>
        <pc:picChg chg="mod modVis">
          <ac:chgData name="Karolína" userId="a11d58a2-c252-4170-9078-650b600d6375" providerId="ADAL" clId="{77C40A5C-F4EE-4091-B870-C95427D92725}" dt="2023-10-27T18:52:40.262" v="24" actId="14430"/>
          <ac:picMkLst>
            <pc:docMk/>
            <pc:sldMk cId="4145557038" sldId="267"/>
            <ac:picMk id="10" creationId="{A6876D38-FF2C-47E1-955F-22A587505E3E}"/>
          </ac:picMkLst>
        </pc:picChg>
        <pc:picChg chg="mod modVis">
          <ac:chgData name="Karolína" userId="a11d58a2-c252-4170-9078-650b600d6375" providerId="ADAL" clId="{77C40A5C-F4EE-4091-B870-C95427D92725}" dt="2023-10-27T18:54:56.107" v="27" actId="14430"/>
          <ac:picMkLst>
            <pc:docMk/>
            <pc:sldMk cId="4145557038" sldId="267"/>
            <ac:picMk id="11" creationId="{5A64B07F-B83E-4543-8B8D-30D2B6331B63}"/>
          </ac:picMkLst>
        </pc:picChg>
        <pc:picChg chg="mod modVis">
          <ac:chgData name="Karolína" userId="a11d58a2-c252-4170-9078-650b600d6375" providerId="ADAL" clId="{77C40A5C-F4EE-4091-B870-C95427D92725}" dt="2023-10-27T18:39:46.811" v="10" actId="14429"/>
          <ac:picMkLst>
            <pc:docMk/>
            <pc:sldMk cId="4145557038" sldId="267"/>
            <ac:picMk id="12" creationId="{38B09627-84B6-4AF7-9955-DEFB7125FA9A}"/>
          </ac:picMkLst>
        </pc:picChg>
        <pc:picChg chg="mod modVis">
          <ac:chgData name="Karolína" userId="a11d58a2-c252-4170-9078-650b600d6375" providerId="ADAL" clId="{77C40A5C-F4EE-4091-B870-C95427D92725}" dt="2023-10-27T18:57:45.295" v="28" actId="14430"/>
          <ac:picMkLst>
            <pc:docMk/>
            <pc:sldMk cId="4145557038" sldId="267"/>
            <ac:picMk id="14" creationId="{88A1D031-1BAC-4F7B-90F0-76DC58CEF6CC}"/>
          </ac:picMkLst>
        </pc:picChg>
        <pc:picChg chg="mod modVis">
          <ac:chgData name="Karolína" userId="a11d58a2-c252-4170-9078-650b600d6375" providerId="ADAL" clId="{77C40A5C-F4EE-4091-B870-C95427D92725}" dt="2023-10-27T18:57:45.812" v="29" actId="14429"/>
          <ac:picMkLst>
            <pc:docMk/>
            <pc:sldMk cId="4145557038" sldId="267"/>
            <ac:picMk id="15" creationId="{B554E045-6A15-4F19-9AB9-658D68748CD1}"/>
          </ac:picMkLst>
        </pc:picChg>
        <pc:cxnChg chg="mod modVis">
          <ac:chgData name="Karolína" userId="a11d58a2-c252-4170-9078-650b600d6375" providerId="ADAL" clId="{77C40A5C-F4EE-4091-B870-C95427D92725}" dt="2023-10-27T18:39:48.936" v="12" actId="14429"/>
          <ac:cxnSpMkLst>
            <pc:docMk/>
            <pc:sldMk cId="4145557038" sldId="267"/>
            <ac:cxnSpMk id="4" creationId="{1C5A0E06-1E11-453D-9DC6-2FBA57EE8E16}"/>
          </ac:cxnSpMkLst>
        </pc:cxnChg>
      </pc:sldChg>
      <pc:sldChg chg="modSp mod setBg modAnim">
        <pc:chgData name="Karolína" userId="a11d58a2-c252-4170-9078-650b600d6375" providerId="ADAL" clId="{77C40A5C-F4EE-4091-B870-C95427D92725}" dt="2023-10-27T19:09:47.345" v="80" actId="207"/>
        <pc:sldMkLst>
          <pc:docMk/>
          <pc:sldMk cId="446099685" sldId="276"/>
        </pc:sldMkLst>
        <pc:spChg chg="mod">
          <ac:chgData name="Karolína" userId="a11d58a2-c252-4170-9078-650b600d6375" providerId="ADAL" clId="{77C40A5C-F4EE-4091-B870-C95427D92725}" dt="2023-10-27T19:09:47.345" v="80" actId="207"/>
          <ac:spMkLst>
            <pc:docMk/>
            <pc:sldMk cId="446099685" sldId="276"/>
            <ac:spMk id="3" creationId="{E59B04E3-17AA-4C16-9BB5-CB9512CD8D40}"/>
          </ac:spMkLst>
        </pc:spChg>
        <pc:spChg chg="mod">
          <ac:chgData name="Karolína" userId="a11d58a2-c252-4170-9078-650b600d6375" providerId="ADAL" clId="{77C40A5C-F4EE-4091-B870-C95427D92725}" dt="2023-10-27T19:09:44.282" v="79" actId="207"/>
          <ac:spMkLst>
            <pc:docMk/>
            <pc:sldMk cId="446099685" sldId="276"/>
            <ac:spMk id="4" creationId="{B8A062BA-07EB-4842-A902-33652EF134C3}"/>
          </ac:spMkLst>
        </pc:spChg>
        <pc:spChg chg="mod">
          <ac:chgData name="Karolína" userId="a11d58a2-c252-4170-9078-650b600d6375" providerId="ADAL" clId="{77C40A5C-F4EE-4091-B870-C95427D92725}" dt="2023-10-27T19:09:41.704" v="78" actId="207"/>
          <ac:spMkLst>
            <pc:docMk/>
            <pc:sldMk cId="446099685" sldId="276"/>
            <ac:spMk id="5" creationId="{031D8B10-1132-470D-BDB8-C46E536E533A}"/>
          </ac:spMkLst>
        </pc:spChg>
        <pc:spChg chg="mod">
          <ac:chgData name="Karolína" userId="a11d58a2-c252-4170-9078-650b600d6375" providerId="ADAL" clId="{77C40A5C-F4EE-4091-B870-C95427D92725}" dt="2023-10-27T19:08:05.915" v="48" actId="6549"/>
          <ac:spMkLst>
            <pc:docMk/>
            <pc:sldMk cId="446099685" sldId="276"/>
            <ac:spMk id="6" creationId="{5877F731-FFB4-4AE5-9B9C-ADE5C10128F0}"/>
          </ac:spMkLst>
        </pc:spChg>
        <pc:spChg chg="mod">
          <ac:chgData name="Karolína" userId="a11d58a2-c252-4170-9078-650b600d6375" providerId="ADAL" clId="{77C40A5C-F4EE-4091-B870-C95427D92725}" dt="2023-10-27T19:07:00.608" v="34" actId="207"/>
          <ac:spMkLst>
            <pc:docMk/>
            <pc:sldMk cId="446099685" sldId="276"/>
            <ac:spMk id="7" creationId="{E42A456F-EBEA-48EE-92C3-A0C5C528B013}"/>
          </ac:spMkLst>
        </pc:spChg>
        <pc:spChg chg="mod">
          <ac:chgData name="Karolína" userId="a11d58a2-c252-4170-9078-650b600d6375" providerId="ADAL" clId="{77C40A5C-F4EE-4091-B870-C95427D92725}" dt="2023-10-27T19:08:35.559" v="62" actId="403"/>
          <ac:spMkLst>
            <pc:docMk/>
            <pc:sldMk cId="446099685" sldId="276"/>
            <ac:spMk id="8" creationId="{A87AC4E6-4B0A-493C-8456-05C9A8586CBA}"/>
          </ac:spMkLst>
        </pc:spChg>
        <pc:spChg chg="mod">
          <ac:chgData name="Karolína" userId="a11d58a2-c252-4170-9078-650b600d6375" providerId="ADAL" clId="{77C40A5C-F4EE-4091-B870-C95427D92725}" dt="2023-10-27T19:09:33.313" v="75" actId="207"/>
          <ac:spMkLst>
            <pc:docMk/>
            <pc:sldMk cId="446099685" sldId="276"/>
            <ac:spMk id="9" creationId="{5D15F0F2-52A7-3623-F273-1840B6A50439}"/>
          </ac:spMkLst>
        </pc:spChg>
        <pc:spChg chg="mod">
          <ac:chgData name="Karolína" userId="a11d58a2-c252-4170-9078-650b600d6375" providerId="ADAL" clId="{77C40A5C-F4EE-4091-B870-C95427D92725}" dt="2023-10-27T19:09:32.922" v="73" actId="207"/>
          <ac:spMkLst>
            <pc:docMk/>
            <pc:sldMk cId="446099685" sldId="276"/>
            <ac:spMk id="11" creationId="{0343DE4F-F6C1-2A6A-079C-1F7765B50581}"/>
          </ac:spMkLst>
        </pc:spChg>
      </pc:sldChg>
    </pc:docChg>
  </pc:docChgLst>
  <pc:docChgLst>
    <pc:chgData name="Karolína Mottlová" userId="S::karolina.mottlova@student.pedf.cuni.cz::8b681c67-0f61-4ab6-af18-5ed4eee2fad5" providerId="AD" clId="Web-{DD715C7A-7D79-3D09-2F84-AFE1D9933AD1}"/>
    <pc:docChg chg="addSld modSld">
      <pc:chgData name="Karolína Mottlová" userId="S::karolina.mottlova@student.pedf.cuni.cz::8b681c67-0f61-4ab6-af18-5ed4eee2fad5" providerId="AD" clId="Web-{DD715C7A-7D79-3D09-2F84-AFE1D9933AD1}" dt="2023-02-16T11:23:53.638" v="30" actId="1076"/>
      <pc:docMkLst>
        <pc:docMk/>
      </pc:docMkLst>
      <pc:sldChg chg="addSp delSp modSp addAnim modAnim">
        <pc:chgData name="Karolína Mottlová" userId="S::karolina.mottlova@student.pedf.cuni.cz::8b681c67-0f61-4ab6-af18-5ed4eee2fad5" providerId="AD" clId="Web-{DD715C7A-7D79-3D09-2F84-AFE1D9933AD1}" dt="2023-02-16T11:22:05.772" v="12"/>
        <pc:sldMkLst>
          <pc:docMk/>
          <pc:sldMk cId="4145557038" sldId="267"/>
        </pc:sldMkLst>
        <pc:graphicFrameChg chg="add del mod">
          <ac:chgData name="Karolína Mottlová" userId="S::karolina.mottlova@student.pedf.cuni.cz::8b681c67-0f61-4ab6-af18-5ed4eee2fad5" providerId="AD" clId="Web-{DD715C7A-7D79-3D09-2F84-AFE1D9933AD1}" dt="2023-02-16T11:21:42.849" v="5"/>
          <ac:graphicFrameMkLst>
            <pc:docMk/>
            <pc:sldMk cId="4145557038" sldId="267"/>
            <ac:graphicFrameMk id="6" creationId="{A3EBC503-AD6E-7567-AA88-97F5B9D5BE7A}"/>
          </ac:graphicFrameMkLst>
        </pc:graphicFrameChg>
        <pc:graphicFrameChg chg="add mod">
          <ac:chgData name="Karolína Mottlová" userId="S::karolina.mottlova@student.pedf.cuni.cz::8b681c67-0f61-4ab6-af18-5ed4eee2fad5" providerId="AD" clId="Web-{DD715C7A-7D79-3D09-2F84-AFE1D9933AD1}" dt="2023-02-16T11:21:44.631" v="6"/>
          <ac:graphicFrameMkLst>
            <pc:docMk/>
            <pc:sldMk cId="4145557038" sldId="267"/>
            <ac:graphicFrameMk id="17" creationId="{155F7FA7-31E8-C29A-FCB1-D7A698DB14F0}"/>
          </ac:graphicFrameMkLst>
        </pc:graphicFrameChg>
        <pc:picChg chg="add del mod">
          <ac:chgData name="Karolína Mottlová" userId="S::karolina.mottlova@student.pedf.cuni.cz::8b681c67-0f61-4ab6-af18-5ed4eee2fad5" providerId="AD" clId="Web-{DD715C7A-7D79-3D09-2F84-AFE1D9933AD1}" dt="2023-02-16T11:21:42.849" v="4"/>
          <ac:picMkLst>
            <pc:docMk/>
            <pc:sldMk cId="4145557038" sldId="267"/>
            <ac:picMk id="8" creationId="{C5D39030-D842-AFF1-B32B-2FF8C200CDC0}"/>
          </ac:picMkLst>
        </pc:picChg>
        <pc:picChg chg="add del mod">
          <ac:chgData name="Karolína Mottlová" userId="S::karolina.mottlova@student.pedf.cuni.cz::8b681c67-0f61-4ab6-af18-5ed4eee2fad5" providerId="AD" clId="Web-{DD715C7A-7D79-3D09-2F84-AFE1D9933AD1}" dt="2023-02-16T11:21:42.849" v="3"/>
          <ac:picMkLst>
            <pc:docMk/>
            <pc:sldMk cId="4145557038" sldId="267"/>
            <ac:picMk id="9" creationId="{8D16FB72-35D4-C360-EAC9-2E599431ED9C}"/>
          </ac:picMkLst>
        </pc:picChg>
        <pc:picChg chg="add del mod">
          <ac:chgData name="Karolína Mottlová" userId="S::karolina.mottlova@student.pedf.cuni.cz::8b681c67-0f61-4ab6-af18-5ed4eee2fad5" providerId="AD" clId="Web-{DD715C7A-7D79-3D09-2F84-AFE1D9933AD1}" dt="2023-02-16T11:21:49.553" v="10"/>
          <ac:picMkLst>
            <pc:docMk/>
            <pc:sldMk cId="4145557038" sldId="267"/>
            <ac:picMk id="18" creationId="{D49E7754-5BA8-5C0A-1D6E-B3377C2E13F6}"/>
          </ac:picMkLst>
        </pc:picChg>
        <pc:picChg chg="add del mod">
          <ac:chgData name="Karolína Mottlová" userId="S::karolina.mottlova@student.pedf.cuni.cz::8b681c67-0f61-4ab6-af18-5ed4eee2fad5" providerId="AD" clId="Web-{DD715C7A-7D79-3D09-2F84-AFE1D9933AD1}" dt="2023-02-16T11:21:48.834" v="9"/>
          <ac:picMkLst>
            <pc:docMk/>
            <pc:sldMk cId="4145557038" sldId="267"/>
            <ac:picMk id="19" creationId="{D43166D1-BFF5-58B0-3E94-A7B2F3D45637}"/>
          </ac:picMkLst>
        </pc:picChg>
      </pc:sldChg>
      <pc:sldChg chg="addSp delSp modSp add replId delAnim">
        <pc:chgData name="Karolína Mottlová" userId="S::karolina.mottlova@student.pedf.cuni.cz::8b681c67-0f61-4ab6-af18-5ed4eee2fad5" providerId="AD" clId="Web-{DD715C7A-7D79-3D09-2F84-AFE1D9933AD1}" dt="2023-02-16T11:23:53.638" v="30" actId="1076"/>
        <pc:sldMkLst>
          <pc:docMk/>
          <pc:sldMk cId="3955499779" sldId="278"/>
        </pc:sldMkLst>
        <pc:spChg chg="del">
          <ac:chgData name="Karolína Mottlová" userId="S::karolina.mottlova@student.pedf.cuni.cz::8b681c67-0f61-4ab6-af18-5ed4eee2fad5" providerId="AD" clId="Web-{DD715C7A-7D79-3D09-2F84-AFE1D9933AD1}" dt="2023-02-16T11:23:22.886" v="23"/>
          <ac:spMkLst>
            <pc:docMk/>
            <pc:sldMk cId="3955499779" sldId="278"/>
            <ac:spMk id="5" creationId="{27CDFE85-15F0-4F41-8A56-017771F2E828}"/>
          </ac:spMkLst>
        </pc:spChg>
        <pc:spChg chg="add del mod">
          <ac:chgData name="Karolína Mottlová" userId="S::karolina.mottlova@student.pedf.cuni.cz::8b681c67-0f61-4ab6-af18-5ed4eee2fad5" providerId="AD" clId="Web-{DD715C7A-7D79-3D09-2F84-AFE1D9933AD1}" dt="2023-02-16T11:23:24.230" v="24"/>
          <ac:spMkLst>
            <pc:docMk/>
            <pc:sldMk cId="3955499779" sldId="278"/>
            <ac:spMk id="6" creationId="{D055B75D-4951-1ADA-373B-DD8906C78CB1}"/>
          </ac:spMkLst>
        </pc:spChg>
        <pc:spChg chg="add del mod">
          <ac:chgData name="Karolína Mottlová" userId="S::karolina.mottlova@student.pedf.cuni.cz::8b681c67-0f61-4ab6-af18-5ed4eee2fad5" providerId="AD" clId="Web-{DD715C7A-7D79-3D09-2F84-AFE1D9933AD1}" dt="2023-02-16T11:23:27.027" v="26"/>
          <ac:spMkLst>
            <pc:docMk/>
            <pc:sldMk cId="3955499779" sldId="278"/>
            <ac:spMk id="9" creationId="{E125FEDA-CC0B-8E24-85C8-25A2D565E5A6}"/>
          </ac:spMkLst>
        </pc:spChg>
        <pc:spChg chg="del">
          <ac:chgData name="Karolína Mottlová" userId="S::karolina.mottlova@student.pedf.cuni.cz::8b681c67-0f61-4ab6-af18-5ed4eee2fad5" providerId="AD" clId="Web-{DD715C7A-7D79-3D09-2F84-AFE1D9933AD1}" dt="2023-02-16T11:23:25.808" v="25"/>
          <ac:spMkLst>
            <pc:docMk/>
            <pc:sldMk cId="3955499779" sldId="278"/>
            <ac:spMk id="13" creationId="{109914AE-B717-4E75-8E91-71BC2907D817}"/>
          </ac:spMkLst>
        </pc:spChg>
        <pc:graphicFrameChg chg="del mod modGraphic">
          <ac:chgData name="Karolína Mottlová" userId="S::karolina.mottlova@student.pedf.cuni.cz::8b681c67-0f61-4ab6-af18-5ed4eee2fad5" providerId="AD" clId="Web-{DD715C7A-7D79-3D09-2F84-AFE1D9933AD1}" dt="2023-02-16T11:23:17.979" v="17"/>
          <ac:graphicFrameMkLst>
            <pc:docMk/>
            <pc:sldMk cId="3955499779" sldId="278"/>
            <ac:graphicFrameMk id="17" creationId="{155F7FA7-31E8-C29A-FCB1-D7A698DB14F0}"/>
          </ac:graphicFrameMkLst>
        </pc:graphicFrameChg>
        <pc:picChg chg="del">
          <ac:chgData name="Karolína Mottlová" userId="S::karolina.mottlova@student.pedf.cuni.cz::8b681c67-0f61-4ab6-af18-5ed4eee2fad5" providerId="AD" clId="Web-{DD715C7A-7D79-3D09-2F84-AFE1D9933AD1}" dt="2023-02-16T11:23:20.839" v="21"/>
          <ac:picMkLst>
            <pc:docMk/>
            <pc:sldMk cId="3955499779" sldId="278"/>
            <ac:picMk id="7" creationId="{621B6B05-B946-434A-82B6-2FE2BF71B8B5}"/>
          </ac:picMkLst>
        </pc:picChg>
        <pc:picChg chg="del">
          <ac:chgData name="Karolína Mottlová" userId="S::karolina.mottlova@student.pedf.cuni.cz::8b681c67-0f61-4ab6-af18-5ed4eee2fad5" providerId="AD" clId="Web-{DD715C7A-7D79-3D09-2F84-AFE1D9933AD1}" dt="2023-02-16T11:23:19.620" v="19"/>
          <ac:picMkLst>
            <pc:docMk/>
            <pc:sldMk cId="3955499779" sldId="278"/>
            <ac:picMk id="10" creationId="{A6876D38-FF2C-47E1-955F-22A587505E3E}"/>
          </ac:picMkLst>
        </pc:picChg>
        <pc:picChg chg="del">
          <ac:chgData name="Karolína Mottlová" userId="S::karolina.mottlova@student.pedf.cuni.cz::8b681c67-0f61-4ab6-af18-5ed4eee2fad5" providerId="AD" clId="Web-{DD715C7A-7D79-3D09-2F84-AFE1D9933AD1}" dt="2023-02-16T11:23:19.573" v="18"/>
          <ac:picMkLst>
            <pc:docMk/>
            <pc:sldMk cId="3955499779" sldId="278"/>
            <ac:picMk id="11" creationId="{5A64B07F-B83E-4543-8B8D-30D2B6331B63}"/>
          </ac:picMkLst>
        </pc:picChg>
        <pc:picChg chg="del">
          <ac:chgData name="Karolína Mottlová" userId="S::karolina.mottlova@student.pedf.cuni.cz::8b681c67-0f61-4ab6-af18-5ed4eee2fad5" providerId="AD" clId="Web-{DD715C7A-7D79-3D09-2F84-AFE1D9933AD1}" dt="2023-02-16T11:23:21.136" v="22"/>
          <ac:picMkLst>
            <pc:docMk/>
            <pc:sldMk cId="3955499779" sldId="278"/>
            <ac:picMk id="12" creationId="{38B09627-84B6-4AF7-9955-DEFB7125FA9A}"/>
          </ac:picMkLst>
        </pc:picChg>
        <pc:picChg chg="del">
          <ac:chgData name="Karolína Mottlová" userId="S::karolina.mottlova@student.pedf.cuni.cz::8b681c67-0f61-4ab6-af18-5ed4eee2fad5" providerId="AD" clId="Web-{DD715C7A-7D79-3D09-2F84-AFE1D9933AD1}" dt="2023-02-16T11:23:14.870" v="14"/>
          <ac:picMkLst>
            <pc:docMk/>
            <pc:sldMk cId="3955499779" sldId="278"/>
            <ac:picMk id="14" creationId="{88A1D031-1BAC-4F7B-90F0-76DC58CEF6CC}"/>
          </ac:picMkLst>
        </pc:picChg>
        <pc:picChg chg="del">
          <ac:chgData name="Karolína Mottlová" userId="S::karolina.mottlova@student.pedf.cuni.cz::8b681c67-0f61-4ab6-af18-5ed4eee2fad5" providerId="AD" clId="Web-{DD715C7A-7D79-3D09-2F84-AFE1D9933AD1}" dt="2023-02-16T11:23:19.948" v="20"/>
          <ac:picMkLst>
            <pc:docMk/>
            <pc:sldMk cId="3955499779" sldId="278"/>
            <ac:picMk id="15" creationId="{B554E045-6A15-4F19-9AB9-658D68748CD1}"/>
          </ac:picMkLst>
        </pc:picChg>
        <pc:picChg chg="add mod">
          <ac:chgData name="Karolína Mottlová" userId="S::karolina.mottlova@student.pedf.cuni.cz::8b681c67-0f61-4ab6-af18-5ed4eee2fad5" providerId="AD" clId="Web-{DD715C7A-7D79-3D09-2F84-AFE1D9933AD1}" dt="2023-02-16T11:23:53.638" v="30" actId="1076"/>
          <ac:picMkLst>
            <pc:docMk/>
            <pc:sldMk cId="3955499779" sldId="278"/>
            <ac:picMk id="16" creationId="{3A1C3EBB-73B5-3195-4C24-7221ACBFBFC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0B6EA-566A-4D9F-BB91-4F3DA2039BCF}" type="datetimeFigureOut">
              <a:rPr lang="cs-CZ" smtClean="0"/>
              <a:t>27.10.2023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1BEDE-06CD-47BE-B4A3-46742A103D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93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Kdo jsem?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61BEDE-06CD-47BE-B4A3-46742A103D1F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951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 co se jedná?</a:t>
            </a:r>
          </a:p>
          <a:p>
            <a:r>
              <a:rPr lang="cs-CZ" dirty="0"/>
              <a:t>Odkud pochází?</a:t>
            </a:r>
          </a:p>
          <a:p>
            <a:r>
              <a:rPr lang="cs-CZ" dirty="0"/>
              <a:t>Kde najít inspiraci?</a:t>
            </a:r>
          </a:p>
          <a:p>
            <a:r>
              <a:rPr lang="cs-CZ" dirty="0"/>
              <a:t>Co mě motivovalo?</a:t>
            </a:r>
          </a:p>
          <a:p>
            <a:endParaRPr lang="cs-CZ" dirty="0"/>
          </a:p>
          <a:p>
            <a:r>
              <a:rPr lang="cs-CZ" dirty="0"/>
              <a:t>Na co navazuji?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61BEDE-06CD-47BE-B4A3-46742A103D1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56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61BEDE-06CD-47BE-B4A3-46742A103D1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441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61BEDE-06CD-47BE-B4A3-46742A103D1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229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karolina.mottlova.ruzickova@gmail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disk.pedf.cuni.cz/Math/PL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8221A89-FE35-4C46-8874-69154D2A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3D čísla bílá a oranžová">
            <a:extLst>
              <a:ext uri="{FF2B5EF4-FFF2-40B4-BE49-F238E27FC236}">
                <a16:creationId xmlns:a16="http://schemas.microsoft.com/office/drawing/2014/main" id="{266E1F29-95A9-47A0-B4EC-9788A8CA5F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alphaModFix amt="41000"/>
          </a:blip>
          <a:srcRect/>
          <a:stretch/>
        </p:blipFill>
        <p:spPr>
          <a:xfrm>
            <a:off x="-3176" y="10"/>
            <a:ext cx="12192000" cy="685799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59ACC7A-6809-44E9-A594-85696A6C2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4249541"/>
            <a:ext cx="8968085" cy="1660332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955CC13-FC6F-4445-AC21-5587A7D994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387442"/>
            <a:ext cx="8969673" cy="1504359"/>
          </a:xfrm>
        </p:spPr>
        <p:txBody>
          <a:bodyPr anchor="t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4800" dirty="0"/>
              <a:t>Atypické slovní úlohy ze Singapuru (Neposedové) </a:t>
            </a:r>
            <a:br>
              <a:rPr lang="cs-CZ" sz="4800" dirty="0"/>
            </a:br>
            <a:endParaRPr lang="cs-CZ" sz="4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E62B6A-C5F9-4D52-9F66-877735827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4249541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5B6D79F-6F74-4A0C-B2BD-79FBFC7A61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75567" y="5079707"/>
            <a:ext cx="3516433" cy="6238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chemeClr val="bg1"/>
                </a:solidFill>
              </a:rPr>
              <a:t>Karolína Mottlová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F95C49-E748-4D32-8417-22E5B6A6F5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02314"/>
            <a:ext cx="8968085" cy="27594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AE10EC-5E3B-4FC0-B43F-1E44500096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5902314"/>
            <a:ext cx="3080285" cy="275942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205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13968B-1FE2-4ECD-A012-C4B383834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do budoucna…?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BFB565-E25E-44A9-AAF3-5339469EE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Vytvořit zásobárnu úloh</a:t>
            </a:r>
          </a:p>
          <a:p>
            <a:pPr lvl="1"/>
            <a:r>
              <a:rPr lang="cs-CZ" dirty="0"/>
              <a:t>Např. zaměřit se na aspekt reálného kontextu</a:t>
            </a:r>
          </a:p>
          <a:p>
            <a:r>
              <a:rPr lang="cs-CZ" dirty="0"/>
              <a:t>Jiná země – jiný jazyk – jiný jazykový systém</a:t>
            </a:r>
          </a:p>
          <a:p>
            <a:r>
              <a:rPr lang="cs-CZ" dirty="0"/>
              <a:t>Dlouhodobé sledování</a:t>
            </a:r>
          </a:p>
          <a:p>
            <a:endParaRPr lang="cs-CZ" dirty="0"/>
          </a:p>
          <a:p>
            <a:r>
              <a:rPr lang="cs-CZ" dirty="0"/>
              <a:t>Využije žák strategie z tohoto typu slovní úlohy při řešení běžných slovních úloh?</a:t>
            </a:r>
          </a:p>
        </p:txBody>
      </p:sp>
    </p:spTree>
    <p:extLst>
      <p:ext uri="{BB962C8B-B14F-4D97-AF65-F5344CB8AC3E}">
        <p14:creationId xmlns:p14="http://schemas.microsoft.com/office/powerpoint/2010/main" val="11588512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59680E-2737-4FFF-8FCD-414818A33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718EB2F-F4A2-4A46-A436-F12C3A28F6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Mgr. Karolína Mottlová</a:t>
            </a:r>
          </a:p>
          <a:p>
            <a:r>
              <a:rPr lang="cs-CZ" dirty="0">
                <a:hlinkClick r:id="rId2"/>
              </a:rPr>
              <a:t>karolina.mottlova.ruzickova@gmail.com</a:t>
            </a:r>
            <a:endParaRPr lang="cs-CZ" dirty="0"/>
          </a:p>
          <a:p>
            <a:endParaRPr lang="cs-CZ" dirty="0"/>
          </a:p>
        </p:txBody>
      </p:sp>
      <p:sp>
        <p:nvSpPr>
          <p:cNvPr id="4" name="Myšlenková bublina: obláček 3">
            <a:extLst>
              <a:ext uri="{FF2B5EF4-FFF2-40B4-BE49-F238E27FC236}">
                <a16:creationId xmlns:a16="http://schemas.microsoft.com/office/drawing/2014/main" id="{6C56BFF0-DBCB-4B7C-8207-03942F168F4F}"/>
              </a:ext>
            </a:extLst>
          </p:cNvPr>
          <p:cNvSpPr/>
          <p:nvPr/>
        </p:nvSpPr>
        <p:spPr>
          <a:xfrm>
            <a:off x="971550" y="123825"/>
            <a:ext cx="4829175" cy="3152775"/>
          </a:xfrm>
          <a:prstGeom prst="cloudCallou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Vaše otázky? Komentáře!</a:t>
            </a:r>
          </a:p>
          <a:p>
            <a:pPr algn="ctr"/>
            <a:r>
              <a:rPr lang="cs-CZ" sz="36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Zkušenosti?!</a:t>
            </a:r>
          </a:p>
        </p:txBody>
      </p:sp>
    </p:spTree>
    <p:extLst>
      <p:ext uri="{BB962C8B-B14F-4D97-AF65-F5344CB8AC3E}">
        <p14:creationId xmlns:p14="http://schemas.microsoft.com/office/powerpoint/2010/main" val="33829729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8B628E-7365-4DA5-9F58-3D5497524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dílny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D909F2-9300-4610-8516-C7080AE1E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Seznámení</a:t>
            </a:r>
            <a:r>
              <a:rPr lang="en-US" dirty="0"/>
              <a:t> s</a:t>
            </a:r>
            <a:r>
              <a:rPr lang="cs-CZ" dirty="0"/>
              <a:t> atypickými</a:t>
            </a:r>
            <a:r>
              <a:rPr lang="en-US" dirty="0"/>
              <a:t> </a:t>
            </a:r>
            <a:r>
              <a:rPr lang="cs-CZ" dirty="0"/>
              <a:t>slovními</a:t>
            </a:r>
            <a:r>
              <a:rPr lang="en-US" dirty="0"/>
              <a:t> </a:t>
            </a:r>
            <a:r>
              <a:rPr lang="cs-CZ" dirty="0"/>
              <a:t>úlohami</a:t>
            </a:r>
          </a:p>
          <a:p>
            <a:pPr>
              <a:lnSpc>
                <a:spcPct val="100000"/>
              </a:lnSpc>
            </a:pPr>
            <a:r>
              <a:rPr lang="cs-CZ" dirty="0"/>
              <a:t>Chvíle na vlastní řešení</a:t>
            </a:r>
          </a:p>
          <a:p>
            <a:pPr>
              <a:lnSpc>
                <a:spcPct val="100000"/>
              </a:lnSpc>
            </a:pPr>
            <a:r>
              <a:rPr lang="cs-CZ" dirty="0"/>
              <a:t>Ukázka žákovských řešení, strategie a argumenty</a:t>
            </a:r>
            <a:r>
              <a:rPr lang="en-US" dirty="0"/>
              <a:t> 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Tvoření</a:t>
            </a:r>
            <a:r>
              <a:rPr lang="en-US" dirty="0"/>
              <a:t> </a:t>
            </a:r>
            <a:r>
              <a:rPr lang="cs-CZ" dirty="0"/>
              <a:t>úloh</a:t>
            </a:r>
            <a:r>
              <a:rPr lang="en-US" dirty="0"/>
              <a:t> 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Zamyšlení nad jejich</a:t>
            </a:r>
            <a:r>
              <a:rPr lang="en-US" dirty="0"/>
              <a:t> </a:t>
            </a:r>
            <a:r>
              <a:rPr lang="cs-CZ" dirty="0"/>
              <a:t>didaktickým</a:t>
            </a:r>
            <a:r>
              <a:rPr lang="en-US" dirty="0"/>
              <a:t> </a:t>
            </a:r>
            <a:r>
              <a:rPr lang="cs-CZ" dirty="0"/>
              <a:t>potenciálem</a:t>
            </a:r>
          </a:p>
        </p:txBody>
      </p:sp>
    </p:spTree>
    <p:extLst>
      <p:ext uri="{BB962C8B-B14F-4D97-AF65-F5344CB8AC3E}">
        <p14:creationId xmlns:p14="http://schemas.microsoft.com/office/powerpoint/2010/main" val="29494911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BB06EE-CC4A-437A-87CC-6DA40E7EA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Slovní úloha – Které číslo dává smysl?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9915BB-1FEF-4320-A382-DD8E4C603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8204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cs-CZ" sz="3000" dirty="0"/>
              <a:t>Originál: </a:t>
            </a:r>
            <a:r>
              <a:rPr lang="cs-CZ" sz="3000" dirty="0" err="1"/>
              <a:t>What</a:t>
            </a:r>
            <a:r>
              <a:rPr lang="cs-CZ" sz="3000" dirty="0"/>
              <a:t> </a:t>
            </a:r>
            <a:r>
              <a:rPr lang="cs-CZ" sz="3000" dirty="0" err="1"/>
              <a:t>number</a:t>
            </a:r>
            <a:r>
              <a:rPr lang="cs-CZ" sz="3000" dirty="0"/>
              <a:t> </a:t>
            </a:r>
            <a:r>
              <a:rPr lang="cs-CZ" sz="3000" dirty="0" err="1"/>
              <a:t>makes</a:t>
            </a:r>
            <a:r>
              <a:rPr lang="cs-CZ" sz="3000" dirty="0"/>
              <a:t> </a:t>
            </a:r>
            <a:r>
              <a:rPr lang="cs-CZ" sz="3000" dirty="0" err="1"/>
              <a:t>sense</a:t>
            </a:r>
            <a:r>
              <a:rPr lang="cs-CZ" sz="3000" dirty="0"/>
              <a:t>?</a:t>
            </a:r>
          </a:p>
          <a:p>
            <a:pPr>
              <a:lnSpc>
                <a:spcPct val="150000"/>
              </a:lnSpc>
            </a:pPr>
            <a:r>
              <a:rPr lang="cs-CZ" sz="3000" dirty="0"/>
              <a:t>Singapur - učebnice: </a:t>
            </a:r>
            <a:r>
              <a:rPr lang="en-US" sz="3000" dirty="0" err="1"/>
              <a:t>např</a:t>
            </a:r>
            <a:r>
              <a:rPr lang="en-US" sz="3000" dirty="0"/>
              <a:t>. Shaping </a:t>
            </a:r>
            <a:r>
              <a:rPr lang="en-US" sz="3000" dirty="0" err="1"/>
              <a:t>Maths</a:t>
            </a:r>
            <a:r>
              <a:rPr lang="en-US" sz="3000" dirty="0"/>
              <a:t>, In Step </a:t>
            </a:r>
            <a:r>
              <a:rPr lang="en-US" sz="3000" dirty="0" err="1"/>
              <a:t>Maths</a:t>
            </a:r>
            <a:endParaRPr lang="cs-CZ" sz="3000" dirty="0"/>
          </a:p>
          <a:p>
            <a:pPr>
              <a:lnSpc>
                <a:spcPct val="150000"/>
              </a:lnSpc>
            </a:pPr>
            <a:r>
              <a:rPr lang="cs-CZ" sz="3000" dirty="0"/>
              <a:t>Pracovní listy - </a:t>
            </a:r>
            <a:r>
              <a:rPr lang="cs-CZ" sz="3000" b="1" dirty="0"/>
              <a:t>doc. Jančařík </a:t>
            </a:r>
            <a:r>
              <a:rPr lang="cs-CZ" sz="3000" dirty="0"/>
              <a:t>(originál v AJ a překlad): </a:t>
            </a:r>
            <a:r>
              <a:rPr lang="cs-CZ" sz="3000" dirty="0">
                <a:hlinkClick r:id="rId3"/>
              </a:rPr>
              <a:t>http://mdisk.pedf.cuni.cz/Math/PL.htm</a:t>
            </a:r>
            <a:r>
              <a:rPr lang="cs-CZ" sz="3000" dirty="0"/>
              <a:t> + </a:t>
            </a:r>
            <a:r>
              <a:rPr lang="cs-CZ" sz="3000" b="1" i="0" dirty="0" err="1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HomeMath</a:t>
            </a:r>
            <a:r>
              <a:rPr lang="cs-CZ" sz="30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 na FB</a:t>
            </a:r>
          </a:p>
          <a:p>
            <a:pPr>
              <a:lnSpc>
                <a:spcPct val="150000"/>
              </a:lnSpc>
            </a:pPr>
            <a:r>
              <a:rPr lang="cs-CZ" sz="3000" dirty="0"/>
              <a:t>Projekt TA ČR: Podpora integrace matematické, čtenářské a jazykové gramotnosti u žáků základních škol</a:t>
            </a:r>
          </a:p>
          <a:p>
            <a:pPr>
              <a:lnSpc>
                <a:spcPct val="150000"/>
              </a:lnSpc>
            </a:pPr>
            <a:r>
              <a:rPr lang="cs-CZ" sz="3200" dirty="0"/>
              <a:t>Podobné úlohy</a:t>
            </a:r>
          </a:p>
          <a:p>
            <a:pPr>
              <a:lnSpc>
                <a:spcPct val="150000"/>
              </a:lnSpc>
            </a:pPr>
            <a:endParaRPr lang="cs-CZ" sz="3000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2CCC343-8323-4318-8D22-89D015CC45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0996" y="2839576"/>
            <a:ext cx="3372509" cy="244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9281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50B8F0-AE5F-474E-A238-F9F96C6A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Chvíle na řešení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7CDFE85-15F0-4F41-8A56-017771F2E8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05220" y="2336872"/>
            <a:ext cx="5153279" cy="989471"/>
          </a:xfrm>
        </p:spPr>
        <p:txBody>
          <a:bodyPr>
            <a:normAutofit/>
          </a:bodyPr>
          <a:lstStyle/>
          <a:p>
            <a:r>
              <a:rPr lang="cs-CZ" sz="1600" dirty="0"/>
              <a:t>Z textu v rámečku utekla čísla </a:t>
            </a:r>
            <a:r>
              <a:rPr lang="cs-CZ" dirty="0"/>
              <a:t>5, 7, 13, 15</a:t>
            </a:r>
            <a:r>
              <a:rPr lang="cs-CZ" sz="1600" dirty="0"/>
              <a:t>.</a:t>
            </a:r>
          </a:p>
          <a:p>
            <a:r>
              <a:rPr lang="cs-CZ" sz="1600" dirty="0"/>
              <a:t>Vrať je na místo a ověř, zda v textu dávají smysl.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621B6B05-B946-434A-82B6-2FE2BF71B8B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42636" y="3532715"/>
            <a:ext cx="4744614" cy="249883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38B09627-84B6-4AF7-9955-DEFB7125FA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5221" y="3531656"/>
            <a:ext cx="4820976" cy="2498830"/>
          </a:xfrm>
          <a:prstGeom prst="rect">
            <a:avLst/>
          </a:prstGeom>
        </p:spPr>
      </p:pic>
      <p:sp>
        <p:nvSpPr>
          <p:cNvPr id="13" name="Zástupný text 4">
            <a:extLst>
              <a:ext uri="{FF2B5EF4-FFF2-40B4-BE49-F238E27FC236}">
                <a16:creationId xmlns:a16="http://schemas.microsoft.com/office/drawing/2014/main" id="{109914AE-B717-4E75-8E91-71BC2907D817}"/>
              </a:ext>
            </a:extLst>
          </p:cNvPr>
          <p:cNvSpPr txBox="1">
            <a:spLocks/>
          </p:cNvSpPr>
          <p:nvPr/>
        </p:nvSpPr>
        <p:spPr>
          <a:xfrm>
            <a:off x="680319" y="2356982"/>
            <a:ext cx="5153279" cy="9894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/>
              <a:t>Z textu v rámečku utekla čísla </a:t>
            </a:r>
            <a:r>
              <a:rPr lang="cs-CZ" dirty="0"/>
              <a:t>8, 44, 12, 4</a:t>
            </a:r>
            <a:r>
              <a:rPr lang="cs-CZ" sz="1600" dirty="0"/>
              <a:t>.</a:t>
            </a:r>
          </a:p>
          <a:p>
            <a:r>
              <a:rPr lang="cs-CZ" sz="1600" dirty="0"/>
              <a:t>Vrať je na místo a ověř, zda v textu dávají smysl.</a:t>
            </a: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1C5A0E06-1E11-453D-9DC6-2FBA57EE8E16}"/>
              </a:ext>
            </a:extLst>
          </p:cNvPr>
          <p:cNvCxnSpPr/>
          <p:nvPr/>
        </p:nvCxnSpPr>
        <p:spPr>
          <a:xfrm>
            <a:off x="5572125" y="2228850"/>
            <a:ext cx="0" cy="42862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Ch- změna tvaru slova" hidden="1">
            <a:extLst>
              <a:ext uri="{FF2B5EF4-FFF2-40B4-BE49-F238E27FC236}">
                <a16:creationId xmlns:a16="http://schemas.microsoft.com/office/drawing/2014/main" id="{A6876D38-FF2C-47E1-955F-22A587505E3E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95275" y="1100137"/>
            <a:ext cx="11601450" cy="4657725"/>
          </a:xfrm>
          <a:prstGeom prst="rect">
            <a:avLst/>
          </a:prstGeom>
        </p:spPr>
      </p:pic>
      <p:pic>
        <p:nvPicPr>
          <p:cNvPr id="11" name="Ch - předchozí zkušenosti" hidden="1">
            <a:extLst>
              <a:ext uri="{FF2B5EF4-FFF2-40B4-BE49-F238E27FC236}">
                <a16:creationId xmlns:a16="http://schemas.microsoft.com/office/drawing/2014/main" id="{5A64B07F-B83E-4543-8B8D-30D2B6331B63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1401456"/>
            <a:ext cx="12192000" cy="4055088"/>
          </a:xfrm>
          <a:prstGeom prst="rect">
            <a:avLst/>
          </a:prstGeom>
        </p:spPr>
      </p:pic>
      <p:pic>
        <p:nvPicPr>
          <p:cNvPr id="14" name="S - pokus-omyl-korekce" hidden="1">
            <a:extLst>
              <a:ext uri="{FF2B5EF4-FFF2-40B4-BE49-F238E27FC236}">
                <a16:creationId xmlns:a16="http://schemas.microsoft.com/office/drawing/2014/main" id="{88A1D031-1BAC-4F7B-90F0-76DC58CEF6CC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174942"/>
            <a:ext cx="12192000" cy="4323860"/>
          </a:xfrm>
          <a:prstGeom prst="rect">
            <a:avLst/>
          </a:prstGeom>
        </p:spPr>
      </p:pic>
      <p:pic>
        <p:nvPicPr>
          <p:cNvPr id="15" name="S - reálná zkušenost">
            <a:extLst>
              <a:ext uri="{FF2B5EF4-FFF2-40B4-BE49-F238E27FC236}">
                <a16:creationId xmlns:a16="http://schemas.microsoft.com/office/drawing/2014/main" id="{B554E045-6A15-4F19-9AB9-658D68748CD1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5927" y="4398186"/>
            <a:ext cx="12058650" cy="990600"/>
          </a:xfrm>
          <a:prstGeom prst="rect">
            <a:avLst/>
          </a:prstGeom>
        </p:spPr>
      </p:pic>
      <p:graphicFrame>
        <p:nvGraphicFramePr>
          <p:cNvPr id="17" name="Tabulka 16" hidden="1">
            <a:extLst>
              <a:ext uri="{FF2B5EF4-FFF2-40B4-BE49-F238E27FC236}">
                <a16:creationId xmlns:a16="http://schemas.microsoft.com/office/drawing/2014/main" id="{155F7FA7-31E8-C29A-FCB1-D7A698DB1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218224"/>
              </p:ext>
            </p:extLst>
          </p:nvPr>
        </p:nvGraphicFramePr>
        <p:xfrm>
          <a:off x="3224212" y="228600"/>
          <a:ext cx="5743575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100">
                  <a:extLst>
                    <a:ext uri="{9D8B030D-6E8A-4147-A177-3AD203B41FA5}">
                      <a16:colId xmlns:a16="http://schemas.microsoft.com/office/drawing/2014/main" val="3078361467"/>
                    </a:ext>
                  </a:extLst>
                </a:gridCol>
                <a:gridCol w="2657475">
                  <a:extLst>
                    <a:ext uri="{9D8B030D-6E8A-4147-A177-3AD203B41FA5}">
                      <a16:colId xmlns:a16="http://schemas.microsoft.com/office/drawing/2014/main" val="39548906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fontAlgn="t"/>
                      <a:endParaRPr lang="cs-CZ">
                        <a:effectLst/>
                      </a:endParaRPr>
                    </a:p>
                    <a:p>
                      <a:pPr algn="just" rtl="0" fontAlgn="base"/>
                      <a:r>
                        <a:rPr lang="cs-CZ" sz="1200">
                          <a:effectLst/>
                        </a:rPr>
                        <a:t>Porozumění textu úlohy </a:t>
                      </a:r>
                      <a:endParaRPr lang="cs-CZ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cs-CZ">
                        <a:effectLst/>
                      </a:endParaRPr>
                    </a:p>
                    <a:p>
                      <a:pPr algn="just" rtl="0" fontAlgn="base"/>
                      <a:r>
                        <a:rPr lang="cs-CZ" sz="1200">
                          <a:effectLst/>
                        </a:rPr>
                        <a:t>Rozvoj jazykové gramotnosti </a:t>
                      </a:r>
                      <a:endParaRPr lang="cs-CZ" b="0" i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96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  <a:p>
                      <a:pPr marL="342900" lvl="0" indent="-342900" algn="just" rtl="0" fontAlgn="base">
                        <a:buFont typeface="+mj-lt"/>
                        <a:buAutoNum type="arabicPeriod"/>
                      </a:pPr>
                      <a:r>
                        <a:rPr lang="cs-CZ" sz="1200" dirty="0">
                          <a:effectLst/>
                        </a:rPr>
                        <a:t>Vyškrtni v textu pasáže, které nepotřebuješ znát k vyřešení úlohy.  </a:t>
                      </a:r>
                      <a:endParaRPr lang="cs-CZ" sz="1200" b="0" i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cs-CZ">
                        <a:effectLst/>
                      </a:endParaRPr>
                    </a:p>
                    <a:p>
                      <a:pPr marL="342900" lvl="0" indent="-342900" algn="just" rtl="0" fontAlgn="base">
                        <a:buFont typeface="+mj-lt"/>
                        <a:buAutoNum type="arabicPeriod" startAt="5"/>
                      </a:pPr>
                      <a:r>
                        <a:rPr lang="cs-CZ" sz="1200">
                          <a:effectLst/>
                        </a:rPr>
                        <a:t>Jak by se změnil význam úlohy, kdybychom v úloze změnili spojení Na zastávce vystoupilo ___ cestujících na Při zastávce vystoupilo ___ cestujících? Měla by pak slovní úloha řešení?  </a:t>
                      </a:r>
                      <a:endParaRPr lang="cs-CZ" sz="1200" b="0" i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1376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fontAlgn="t"/>
                      <a:endParaRPr lang="cs-CZ">
                        <a:effectLst/>
                      </a:endParaRPr>
                    </a:p>
                    <a:p>
                      <a:pPr marL="342900" lvl="0" indent="-342900" algn="just" rtl="0" fontAlgn="base">
                        <a:buFont typeface="+mj-lt"/>
                        <a:buAutoNum type="arabicPeriod" startAt="2"/>
                      </a:pPr>
                      <a:r>
                        <a:rPr lang="cs-CZ" sz="1200">
                          <a:effectLst/>
                        </a:rPr>
                        <a:t>Úlohu zkrať tak, abys nevynechal/a žádné informace, které jsou potřebné pro vyřešení úlohy, a zároveň abys odstranil/a všechny informace nadbytečné. </a:t>
                      </a:r>
                      <a:endParaRPr lang="cs-CZ" sz="1200" b="0" i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cs-CZ">
                        <a:effectLst/>
                      </a:endParaRPr>
                    </a:p>
                    <a:p>
                      <a:pPr marL="342900" lvl="0" indent="-342900" algn="just" rtl="0" fontAlgn="base">
                        <a:buFont typeface="+mj-lt"/>
                        <a:buAutoNum type="arabicPeriod" startAt="6"/>
                      </a:pPr>
                      <a:r>
                        <a:rPr lang="cs-CZ" sz="1200">
                          <a:effectLst/>
                        </a:rPr>
                        <a:t>Vyjmenuj všechna slovesa, která jsou v textu užita. </a:t>
                      </a:r>
                      <a:endParaRPr lang="cs-CZ" sz="1200" b="0" i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9094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fontAlgn="t"/>
                      <a:endParaRPr lang="cs-CZ">
                        <a:effectLst/>
                      </a:endParaRPr>
                    </a:p>
                    <a:p>
                      <a:pPr marL="342900" lvl="0" indent="-342900" algn="just" rtl="0" fontAlgn="base">
                        <a:buFont typeface="+mj-lt"/>
                        <a:buAutoNum type="arabicPeriod" startAt="3"/>
                      </a:pPr>
                      <a:r>
                        <a:rPr lang="cs-CZ" sz="1200">
                          <a:effectLst/>
                        </a:rPr>
                        <a:t>V jakém významu je v textu použito slova vystoupil? V jakých jiných významech bývá toto slovo používáno?  Své řešení porovnej s jazykovou příručkou.  </a:t>
                      </a:r>
                      <a:endParaRPr lang="cs-CZ" sz="1200" b="0" i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cs-CZ">
                        <a:effectLst/>
                      </a:endParaRPr>
                    </a:p>
                    <a:p>
                      <a:pPr marL="342900" lvl="0" indent="-342900" algn="just" rtl="0" fontAlgn="base">
                        <a:buFont typeface="+mj-lt"/>
                        <a:buAutoNum type="arabicPeriod" startAt="7"/>
                      </a:pPr>
                      <a:r>
                        <a:rPr lang="cs-CZ" sz="1200">
                          <a:effectLst/>
                        </a:rPr>
                        <a:t>Změň první souvětí slovní úlohy na větu jednoduchou.  </a:t>
                      </a:r>
                      <a:endParaRPr lang="cs-CZ" sz="1200" b="0" i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4459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fontAlgn="t"/>
                      <a:endParaRPr lang="cs-CZ">
                        <a:effectLst/>
                      </a:endParaRPr>
                    </a:p>
                    <a:p>
                      <a:pPr marL="342900" lvl="0" indent="-342900" algn="just" rtl="0" fontAlgn="base">
                        <a:buFont typeface="+mj-lt"/>
                        <a:buAutoNum type="arabicPeriod" startAt="4"/>
                      </a:pPr>
                      <a:r>
                        <a:rPr lang="cs-CZ" sz="1200">
                          <a:effectLst/>
                        </a:rPr>
                        <a:t>Nakresli situaci ze zadání úlohy ve třech krocích, tedy na třech obrázcích. </a:t>
                      </a:r>
                      <a:endParaRPr lang="cs-CZ" sz="1200" b="0" i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cs-CZ">
                        <a:effectLst/>
                      </a:endParaRPr>
                    </a:p>
                    <a:p>
                      <a:pPr marL="342900" lvl="0" indent="-342900" algn="just" rtl="0" fontAlgn="base">
                        <a:buFont typeface="+mj-lt"/>
                        <a:buAutoNum type="arabicPeriod" startAt="8"/>
                      </a:pPr>
                      <a:r>
                        <a:rPr lang="cs-CZ" sz="1200">
                          <a:effectLst/>
                        </a:rPr>
                        <a:t>Nahraď slovo cestující synonymem.  </a:t>
                      </a:r>
                      <a:endParaRPr lang="cs-CZ" sz="1200" b="0" i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1164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fontAlgn="t"/>
                      <a:endParaRPr lang="cs-CZ">
                        <a:effectLst/>
                      </a:endParaRPr>
                    </a:p>
                    <a:p>
                      <a:pPr algn="just" rtl="0" fontAlgn="base"/>
                      <a:r>
                        <a:rPr lang="cs-CZ" sz="1200">
                          <a:effectLst/>
                        </a:rPr>
                        <a:t> </a:t>
                      </a:r>
                      <a:endParaRPr lang="cs-CZ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cs-CZ" dirty="0">
                        <a:effectLst/>
                      </a:endParaRPr>
                    </a:p>
                    <a:p>
                      <a:pPr marL="342900" lvl="0" indent="-342900" algn="just" rtl="0" fontAlgn="base">
                        <a:buFont typeface="+mj-lt"/>
                        <a:buAutoNum type="arabicPeriod" startAt="9"/>
                      </a:pPr>
                      <a:r>
                        <a:rPr lang="cs-CZ" sz="1200" dirty="0">
                          <a:effectLst/>
                        </a:rPr>
                        <a:t>Jak by mohl text dále pokračovat? </a:t>
                      </a:r>
                      <a:endParaRPr lang="cs-CZ" sz="1200" b="0" i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205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5570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50B8F0-AE5F-474E-A238-F9F96C6A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Chvíle na řešení</a:t>
            </a: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1C5A0E06-1E11-453D-9DC6-2FBA57EE8E16}"/>
              </a:ext>
            </a:extLst>
          </p:cNvPr>
          <p:cNvCxnSpPr/>
          <p:nvPr/>
        </p:nvCxnSpPr>
        <p:spPr>
          <a:xfrm>
            <a:off x="5572125" y="2228850"/>
            <a:ext cx="0" cy="42862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7" descr="Obsah obrázku text&#10;&#10;Popis se vygeneroval automaticky.">
            <a:extLst>
              <a:ext uri="{FF2B5EF4-FFF2-40B4-BE49-F238E27FC236}">
                <a16:creationId xmlns:a16="http://schemas.microsoft.com/office/drawing/2014/main" id="{3A1C3EBB-73B5-3195-4C24-7221ACBFBF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512" y="3432745"/>
            <a:ext cx="8528755" cy="166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4997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58C793-72B4-4491-84A5-52BFDEE69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brát slovní úlohy? - Vaše zkušenosti</a:t>
            </a:r>
            <a:endParaRPr lang="en-US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04F7BE3-CD7D-4578-8367-3B119E2960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Papírové zdroje</a:t>
            </a:r>
            <a:endParaRPr lang="en-US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D74C612-2372-41B5-9DE3-4F2E073EE6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322" y="3200400"/>
            <a:ext cx="4698355" cy="2735787"/>
          </a:xfrm>
        </p:spPr>
        <p:txBody>
          <a:bodyPr/>
          <a:lstStyle/>
          <a:p>
            <a:r>
              <a:rPr lang="cs-CZ" dirty="0"/>
              <a:t>Učebnice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 </a:t>
            </a:r>
            <a:endParaRPr lang="en-US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97C6B41-BEDD-4B0C-9478-5937C65867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Elektronické zdroje</a:t>
            </a:r>
            <a:endParaRPr lang="en-US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46E7173-4D42-48BC-B5DD-3AB0CF19D5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94123" y="3200400"/>
            <a:ext cx="4700059" cy="2735787"/>
          </a:xfrm>
        </p:spPr>
        <p:txBody>
          <a:bodyPr/>
          <a:lstStyle/>
          <a:p>
            <a:r>
              <a:rPr lang="cs-CZ" dirty="0"/>
              <a:t>Klokan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867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8EAA3B-0FC8-4BF8-B1E7-57E6D7101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tvorby slovní úlohy</a:t>
            </a:r>
            <a:endParaRPr lang="en-US" dirty="0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5D15F0F2-52A7-3623-F273-1840B6A50439}"/>
              </a:ext>
            </a:extLst>
          </p:cNvPr>
          <p:cNvSpPr/>
          <p:nvPr/>
        </p:nvSpPr>
        <p:spPr>
          <a:xfrm>
            <a:off x="2414016" y="3730752"/>
            <a:ext cx="1609344" cy="5762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59B04E3-17AA-4C16-9BB5-CB9512CD8D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Původní text</a:t>
            </a:r>
            <a:endParaRPr lang="en-US" dirty="0"/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0343DE4F-F6C1-2A6A-079C-1F7765B50581}"/>
              </a:ext>
            </a:extLst>
          </p:cNvPr>
          <p:cNvSpPr/>
          <p:nvPr/>
        </p:nvSpPr>
        <p:spPr>
          <a:xfrm>
            <a:off x="5684520" y="3730752"/>
            <a:ext cx="1609344" cy="5762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8A062BA-07EB-4842-A902-33652EF134C3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cs-CZ" sz="2000" dirty="0"/>
              <a:t>Maminka přinesla domů 18 jablek. Spravedlivě je rozdělila mezi 5 členů rodiny. Kolik jablek každý z nich dostal a kolik jich mamince zůstalo? </a:t>
            </a:r>
          </a:p>
          <a:p>
            <a:r>
              <a:rPr lang="cs-CZ" sz="2000" dirty="0"/>
              <a:t>[každý dostal 3, zbyly 3]</a:t>
            </a:r>
          </a:p>
          <a:p>
            <a:endParaRPr lang="en-US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31D8B10-1132-470D-BDB8-C46E536E53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Upravený text</a:t>
            </a:r>
            <a:endParaRPr lang="en-US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5877F731-FFB4-4AE5-9B9C-ADE5C10128F0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cs-CZ" sz="2000" dirty="0"/>
              <a:t>Maminka přinesla domů </a:t>
            </a:r>
            <a:r>
              <a:rPr lang="en-US" sz="2000" dirty="0"/>
              <a:t>18 </a:t>
            </a:r>
            <a:r>
              <a:rPr lang="cs-CZ" sz="2000" dirty="0"/>
              <a:t>jablek</a:t>
            </a:r>
            <a:r>
              <a:rPr lang="en-US" sz="2000" dirty="0"/>
              <a:t>. </a:t>
            </a:r>
            <a:r>
              <a:rPr lang="cs-CZ" sz="2000" dirty="0"/>
              <a:t>Spravedlivě</a:t>
            </a:r>
            <a:r>
              <a:rPr lang="en-US" sz="2000" dirty="0"/>
              <a:t> je </a:t>
            </a:r>
            <a:r>
              <a:rPr lang="cs-CZ" sz="2000" dirty="0"/>
              <a:t>rozdělila</a:t>
            </a:r>
            <a:r>
              <a:rPr lang="en-US" sz="2000" dirty="0"/>
              <a:t> </a:t>
            </a:r>
            <a:r>
              <a:rPr lang="cs-CZ" sz="2000" dirty="0"/>
              <a:t>mezi</a:t>
            </a:r>
            <a:r>
              <a:rPr lang="en-US" sz="2000" dirty="0"/>
              <a:t> 5 </a:t>
            </a:r>
            <a:r>
              <a:rPr lang="cs-CZ" sz="2000" dirty="0"/>
              <a:t>členů</a:t>
            </a:r>
            <a:r>
              <a:rPr lang="en-US" sz="2000" dirty="0"/>
              <a:t> </a:t>
            </a:r>
            <a:r>
              <a:rPr lang="cs-CZ" sz="2000" dirty="0"/>
              <a:t>rodiny</a:t>
            </a:r>
            <a:r>
              <a:rPr lang="en-US" sz="2000" dirty="0"/>
              <a:t>. </a:t>
            </a:r>
            <a:r>
              <a:rPr lang="cs-CZ" sz="2000" dirty="0"/>
              <a:t>Každý z nich </a:t>
            </a:r>
            <a:r>
              <a:rPr lang="en-US" sz="2000" dirty="0"/>
              <a:t>dost</a:t>
            </a:r>
            <a:r>
              <a:rPr lang="cs-CZ" sz="2000" dirty="0"/>
              <a:t>al 3 jablka</a:t>
            </a:r>
            <a:r>
              <a:rPr lang="en-US" sz="2000" dirty="0"/>
              <a:t> a </a:t>
            </a:r>
            <a:r>
              <a:rPr lang="cs-CZ" sz="2000" dirty="0"/>
              <a:t>mamince zůstala 3 jablka.</a:t>
            </a:r>
          </a:p>
          <a:p>
            <a:endParaRPr lang="cs-CZ" sz="2000" dirty="0"/>
          </a:p>
          <a:p>
            <a:r>
              <a:rPr lang="cs-CZ" sz="2000" dirty="0"/>
              <a:t>(18, 5, 3, 3)</a:t>
            </a:r>
            <a:endParaRPr lang="en-US" sz="2000" dirty="0"/>
          </a:p>
          <a:p>
            <a:endParaRPr lang="en-US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E42A456F-EBEA-48EE-92C3-A0C5C528B0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Finální text</a:t>
            </a:r>
            <a:endParaRPr lang="en-US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A87AC4E6-4B0A-493C-8456-05C9A8586CBA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V </a:t>
            </a:r>
            <a:r>
              <a:rPr lang="cs-CZ" sz="2000" dirty="0"/>
              <a:t>rodině je __ členů. Každý z nich dostane __ jablka. Mamince zůstanou __ jablka, protože jich celkem přinesla </a:t>
            </a:r>
            <a:r>
              <a:rPr lang="en-US" sz="2000" dirty="0"/>
              <a:t>__.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(18, 3, 5) - jedno z čísel použij dvakrát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460996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build="p"/>
      <p:bldP spid="11" grpId="0" animBg="1"/>
      <p:bldP spid="4" grpId="0" uiExpand="1" build="p"/>
      <p:bldP spid="5" grpId="0" build="p"/>
      <p:bldP spid="6" grpId="0" uiExpand="1" build="p"/>
      <p:bldP spid="7" grpId="0" build="p"/>
      <p:bldP spid="8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92AA7E-07AC-44C3-8A4C-8EEC3B33F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tvoření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F099FC-D839-4D18-A754-189650C9F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078863" cy="3599316"/>
          </a:xfrm>
        </p:spPr>
        <p:txBody>
          <a:bodyPr>
            <a:normAutofit/>
          </a:bodyPr>
          <a:lstStyle/>
          <a:p>
            <a:r>
              <a:rPr lang="cs-CZ" dirty="0"/>
              <a:t>Prohledejte materiály</a:t>
            </a:r>
          </a:p>
          <a:p>
            <a:pPr lvl="1"/>
            <a:r>
              <a:rPr lang="cs-CZ" sz="2400" dirty="0"/>
              <a:t>Vyberte si úlohu </a:t>
            </a:r>
            <a:br>
              <a:rPr lang="cs-CZ" sz="2400" dirty="0"/>
            </a:br>
            <a:r>
              <a:rPr lang="cs-CZ" sz="2400" dirty="0"/>
              <a:t>čtyři čísla ve vztahu -&gt; </a:t>
            </a:r>
            <a:r>
              <a:rPr lang="cs-CZ" sz="2400" i="1" dirty="0" err="1"/>
              <a:t>a±b±c</a:t>
            </a:r>
            <a:r>
              <a:rPr lang="cs-CZ" sz="2400" i="1" dirty="0"/>
              <a:t>=d; </a:t>
            </a:r>
            <a:r>
              <a:rPr lang="cs-CZ" sz="2400" i="1" dirty="0" err="1"/>
              <a:t>a×b</a:t>
            </a:r>
            <a:r>
              <a:rPr lang="cs-CZ" sz="2400" i="1" dirty="0"/>
              <a:t>=</a:t>
            </a:r>
            <a:r>
              <a:rPr lang="cs-CZ" sz="2400" i="1" dirty="0" err="1"/>
              <a:t>c×d</a:t>
            </a:r>
            <a:r>
              <a:rPr lang="cs-CZ" sz="2400" i="1" dirty="0"/>
              <a:t>; </a:t>
            </a:r>
            <a:r>
              <a:rPr lang="cs-CZ" sz="2400" i="1" dirty="0" err="1"/>
              <a:t>a+b×c</a:t>
            </a:r>
            <a:r>
              <a:rPr lang="cs-CZ" sz="2400" i="1" dirty="0"/>
              <a:t>=d; a×(</a:t>
            </a:r>
            <a:r>
              <a:rPr lang="cs-CZ" sz="2400" i="1" dirty="0" err="1"/>
              <a:t>b+c</a:t>
            </a:r>
            <a:r>
              <a:rPr lang="cs-CZ" sz="2400" i="1" dirty="0"/>
              <a:t>)=d; a&lt;b&lt;c&lt;d;</a:t>
            </a:r>
          </a:p>
          <a:p>
            <a:pPr lvl="2"/>
            <a:r>
              <a:rPr lang="cs-CZ" sz="2400" dirty="0"/>
              <a:t>Zapište si ji (i zdroj) v původním znění</a:t>
            </a:r>
          </a:p>
          <a:p>
            <a:pPr lvl="3"/>
            <a:r>
              <a:rPr lang="cs-CZ" sz="2400" dirty="0"/>
              <a:t>Vyřešte</a:t>
            </a:r>
          </a:p>
          <a:p>
            <a:pPr lvl="4"/>
            <a:r>
              <a:rPr lang="cs-CZ" sz="2400" dirty="0"/>
              <a:t>Přepište na prostý text oznamovací</a:t>
            </a:r>
          </a:p>
          <a:p>
            <a:pPr lvl="5"/>
            <a:r>
              <a:rPr lang="cs-CZ" sz="2400" dirty="0"/>
              <a:t>A pak na úlohu s Neposedy</a:t>
            </a:r>
          </a:p>
          <a:p>
            <a:pPr lvl="6"/>
            <a:r>
              <a:rPr lang="cs-CZ" sz="2400" dirty="0"/>
              <a:t>Zamyslete se </a:t>
            </a:r>
            <a:r>
              <a:rPr lang="cs-CZ" sz="2400" dirty="0" err="1"/>
              <a:t>diskujte</a:t>
            </a:r>
            <a:r>
              <a:rPr lang="cs-CZ" sz="2400" dirty="0"/>
              <a:t> nad didaktickým potenciálem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83824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051488FA-5F5B-46B0-9EC2-3544A4035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252" y="644229"/>
            <a:ext cx="4231933" cy="256032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0C87444-EDDC-4419-9466-56B85FFB48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1969" y="644229"/>
            <a:ext cx="4947479" cy="256032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8AD5F68D-5E46-4865-A680-D7223AA6AB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179" y="3871650"/>
            <a:ext cx="5212080" cy="2123922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A19DC11F-168A-411C-852A-C59F7550BF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9669" y="4001744"/>
            <a:ext cx="5212080" cy="190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9406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765</TotalTime>
  <Words>627</Words>
  <Application>Microsoft Office PowerPoint</Application>
  <PresentationFormat>Širokoúhlá obrazovka</PresentationFormat>
  <Paragraphs>102</Paragraphs>
  <Slides>11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Segoe UI Historic</vt:lpstr>
      <vt:lpstr>Times New Roman</vt:lpstr>
      <vt:lpstr>Trebuchet MS</vt:lpstr>
      <vt:lpstr>Berlín</vt:lpstr>
      <vt:lpstr>Atypické slovní úlohy ze Singapuru (Neposedové)  </vt:lpstr>
      <vt:lpstr>Obsah dílny</vt:lpstr>
      <vt:lpstr>Slovní úloha – Které číslo dává smysl?</vt:lpstr>
      <vt:lpstr>Chvíle na řešení</vt:lpstr>
      <vt:lpstr>Chvíle na řešení</vt:lpstr>
      <vt:lpstr>Kde brát slovní úlohy? - Vaše zkušenosti</vt:lpstr>
      <vt:lpstr>Ukázka tvorby slovní úlohy</vt:lpstr>
      <vt:lpstr>Vlastní tvoření</vt:lpstr>
      <vt:lpstr>Prezentace aplikace PowerPoint</vt:lpstr>
      <vt:lpstr>Co do budoucna…?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Jaké číslo dává smysl?</dc:title>
  <dc:creator>Karolina Mottlová Růžičková</dc:creator>
  <cp:lastModifiedBy>Karolina Mottlová Růžičková</cp:lastModifiedBy>
  <cp:revision>19</cp:revision>
  <dcterms:created xsi:type="dcterms:W3CDTF">2022-02-06T16:26:07Z</dcterms:created>
  <dcterms:modified xsi:type="dcterms:W3CDTF">2023-10-27T19:09:49Z</dcterms:modified>
</cp:coreProperties>
</file>