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autoCompressPictures="0">
  <p:sldMasterIdLst>
    <p:sldMasterId id="2147483664" r:id="rId1"/>
  </p:sldMasterIdLst>
  <p:notesMasterIdLst>
    <p:notesMasterId r:id="rId11"/>
  </p:notesMasterIdLst>
  <p:sldIdLst>
    <p:sldId id="256" r:id="rId2"/>
    <p:sldId id="432" r:id="rId3"/>
    <p:sldId id="434" r:id="rId4"/>
    <p:sldId id="435" r:id="rId5"/>
    <p:sldId id="436" r:id="rId6"/>
    <p:sldId id="437" r:id="rId7"/>
    <p:sldId id="439" r:id="rId8"/>
    <p:sldId id="440" r:id="rId9"/>
    <p:sldId id="352" r:id="rId10"/>
  </p:sldIdLst>
  <p:sldSz cx="9144000" cy="5143500" type="screen16x9"/>
  <p:notesSz cx="9144000" cy="6858000"/>
  <p:embeddedFontLst>
    <p:embeddedFont>
      <p:font typeface="Comenia Sans" panose="020F0502020204030204" pitchFamily="34" charset="0"/>
      <p:regular r:id="rId12"/>
      <p:bold r:id="rId13"/>
      <p:italic r:id="rId14"/>
      <p:boldItalic r:id="rId15"/>
    </p:embeddedFont>
    <p:embeddedFont>
      <p:font typeface="Helvetica Neue" panose="02000503000000020004" pitchFamily="2" charset="0"/>
      <p:regular r:id="rId16"/>
      <p:bold r:id="rId17"/>
      <p:italic r:id="rId18"/>
      <p:boldItalic r:id="rId19"/>
    </p:embeddedFont>
    <p:embeddedFont>
      <p:font typeface="Helvetica Neue Light" panose="02000403000000020004" pitchFamily="2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738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738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738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738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738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738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738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738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738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45" autoAdjust="0"/>
    <p:restoredTop sz="94540"/>
  </p:normalViewPr>
  <p:slideViewPr>
    <p:cSldViewPr snapToGrid="0">
      <p:cViewPr varScale="1">
        <p:scale>
          <a:sx n="139" d="100"/>
          <a:sy n="139" d="100"/>
        </p:scale>
        <p:origin x="968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6705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738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738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738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738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738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738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738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738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738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6705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2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990893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610116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730344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070117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04443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EE037C-7F53-F805-9446-3A99DCEA34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28CC5537-0FDD-61D0-A874-F1CA32AC225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72C79992-0BD5-6F87-D64D-F24B894DDA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080917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0B4AC5-A8B0-2750-A199-BBEEE83E80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594A3EC7-0DB6-7238-8A3E-B8287DC4D1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3349B4FB-70BB-9151-D118-D311036194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553721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6705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2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79549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Úvodní rozložení">
  <p:cSld name="Úvodní rozložení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title"/>
          </p:nvPr>
        </p:nvSpPr>
        <p:spPr>
          <a:xfrm>
            <a:off x="775125" y="1575699"/>
            <a:ext cx="7593750" cy="994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69" b="1" i="0" u="none" strike="noStrike" cap="none">
                <a:solidFill>
                  <a:srgbClr val="C60C30"/>
                </a:solidFill>
                <a:latin typeface="Comenia Sans" panose="02000503080000020004" pitchFamily="50" charset="-18"/>
                <a:ea typeface="Comenia Sans" panose="02000503080000020004" pitchFamily="50" charset="-18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218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218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218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218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218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218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218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218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 dirty="0"/>
          </a:p>
        </p:txBody>
      </p:sp>
      <p:sp>
        <p:nvSpPr>
          <p:cNvPr id="13" name="Shape 13"/>
          <p:cNvSpPr txBox="1">
            <a:spLocks noGrp="1"/>
          </p:cNvSpPr>
          <p:nvPr>
            <p:ph type="body" idx="1"/>
          </p:nvPr>
        </p:nvSpPr>
        <p:spPr>
          <a:xfrm>
            <a:off x="3232659" y="3218539"/>
            <a:ext cx="2678683" cy="3164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241063" marR="0" lvl="0" indent="-120531" algn="ctr" rtl="0">
              <a:lnSpc>
                <a:spcPct val="100000"/>
              </a:lnSpc>
              <a:spcBef>
                <a:spcPts val="2215"/>
              </a:spcBef>
              <a:spcAft>
                <a:spcPts val="0"/>
              </a:spcAft>
              <a:buClr>
                <a:srgbClr val="C60C30"/>
              </a:buClr>
              <a:buSzPts val="3770"/>
              <a:buFont typeface="Calibri"/>
              <a:buNone/>
              <a:defRPr sz="1529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82124" marR="0" lvl="1" indent="-277222" algn="l" rtl="0">
              <a:lnSpc>
                <a:spcPct val="100000"/>
              </a:lnSpc>
              <a:spcBef>
                <a:spcPts val="2215"/>
              </a:spcBef>
              <a:spcAft>
                <a:spcPts val="0"/>
              </a:spcAft>
              <a:buClr>
                <a:srgbClr val="C60C30"/>
              </a:buClr>
              <a:buSzPts val="4680"/>
              <a:buFont typeface="Calibri"/>
              <a:buChar char="○"/>
              <a:defRPr sz="189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723186" marR="0" lvl="2" indent="-259811" algn="l" rtl="0">
              <a:lnSpc>
                <a:spcPct val="100000"/>
              </a:lnSpc>
              <a:spcBef>
                <a:spcPts val="2215"/>
              </a:spcBef>
              <a:spcAft>
                <a:spcPts val="0"/>
              </a:spcAft>
              <a:buClr>
                <a:srgbClr val="C60C30"/>
              </a:buClr>
              <a:buSzPts val="4160"/>
              <a:buFont typeface="Calibri"/>
              <a:buChar char="─"/>
              <a:defRPr sz="168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964248" marR="0" lvl="3" indent="-227670" algn="l" rtl="0">
              <a:lnSpc>
                <a:spcPct val="100000"/>
              </a:lnSpc>
              <a:spcBef>
                <a:spcPts val="2215"/>
              </a:spcBef>
              <a:spcAft>
                <a:spcPts val="0"/>
              </a:spcAft>
              <a:buClr>
                <a:srgbClr val="FFECF0"/>
              </a:buClr>
              <a:buSzPts val="3200"/>
              <a:buFont typeface="Calibri"/>
              <a:buChar char="◌"/>
              <a:defRPr sz="168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205310" marR="0" lvl="4" indent="-227670" algn="l" rtl="0">
              <a:lnSpc>
                <a:spcPct val="100000"/>
              </a:lnSpc>
              <a:spcBef>
                <a:spcPts val="2215"/>
              </a:spcBef>
              <a:spcAft>
                <a:spcPts val="0"/>
              </a:spcAft>
              <a:buClr>
                <a:srgbClr val="FFECF0"/>
              </a:buClr>
              <a:buSzPts val="3200"/>
              <a:buFont typeface="Calibri"/>
              <a:buChar char="◌"/>
              <a:defRPr sz="168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446372" marR="0" lvl="5" indent="-210929" algn="l" rtl="0">
              <a:lnSpc>
                <a:spcPct val="100000"/>
              </a:lnSpc>
              <a:spcBef>
                <a:spcPts val="2215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sz="1898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1687434" marR="0" lvl="6" indent="-210929" algn="l" rtl="0">
              <a:lnSpc>
                <a:spcPct val="100000"/>
              </a:lnSpc>
              <a:spcBef>
                <a:spcPts val="2215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sz="1898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1928496" marR="0" lvl="7" indent="-210929" algn="l" rtl="0">
              <a:lnSpc>
                <a:spcPct val="100000"/>
              </a:lnSpc>
              <a:spcBef>
                <a:spcPts val="2215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sz="1898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2169558" marR="0" lvl="8" indent="-210929" algn="l" rtl="0">
              <a:lnSpc>
                <a:spcPct val="100000"/>
              </a:lnSpc>
              <a:spcBef>
                <a:spcPts val="2215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sz="1898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2"/>
          </p:nvPr>
        </p:nvSpPr>
        <p:spPr>
          <a:xfrm>
            <a:off x="3232659" y="3600526"/>
            <a:ext cx="2678683" cy="3164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241063" marR="0" lvl="0" indent="-120531" algn="ctr" rtl="0">
              <a:lnSpc>
                <a:spcPct val="100000"/>
              </a:lnSpc>
              <a:spcBef>
                <a:spcPts val="2215"/>
              </a:spcBef>
              <a:spcAft>
                <a:spcPts val="0"/>
              </a:spcAft>
              <a:buClr>
                <a:srgbClr val="C60C30"/>
              </a:buClr>
              <a:buSzPts val="3770"/>
              <a:buFont typeface="Calibri"/>
              <a:buNone/>
              <a:defRPr sz="1529" b="0" i="0" u="none" strike="noStrike" cap="none">
                <a:solidFill>
                  <a:srgbClr val="000000"/>
                </a:solidFill>
                <a:latin typeface="Comenia Sans" panose="02000503080000020004" pitchFamily="50" charset="-18"/>
                <a:ea typeface="Comenia Sans" panose="02000503080000020004" pitchFamily="50" charset="-18"/>
                <a:cs typeface="Calibri"/>
                <a:sym typeface="Calibri"/>
              </a:defRPr>
            </a:lvl1pPr>
            <a:lvl2pPr marL="482124" marR="0" lvl="1" indent="-277222" algn="l" rtl="0">
              <a:lnSpc>
                <a:spcPct val="100000"/>
              </a:lnSpc>
              <a:spcBef>
                <a:spcPts val="2215"/>
              </a:spcBef>
              <a:spcAft>
                <a:spcPts val="0"/>
              </a:spcAft>
              <a:buClr>
                <a:srgbClr val="C60C30"/>
              </a:buClr>
              <a:buSzPts val="4680"/>
              <a:buFont typeface="Calibri"/>
              <a:buChar char="○"/>
              <a:defRPr sz="189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723186" marR="0" lvl="2" indent="-259811" algn="l" rtl="0">
              <a:lnSpc>
                <a:spcPct val="100000"/>
              </a:lnSpc>
              <a:spcBef>
                <a:spcPts val="2215"/>
              </a:spcBef>
              <a:spcAft>
                <a:spcPts val="0"/>
              </a:spcAft>
              <a:buClr>
                <a:srgbClr val="C60C30"/>
              </a:buClr>
              <a:buSzPts val="4160"/>
              <a:buFont typeface="Calibri"/>
              <a:buChar char="─"/>
              <a:defRPr sz="168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964248" marR="0" lvl="3" indent="-227670" algn="l" rtl="0">
              <a:lnSpc>
                <a:spcPct val="100000"/>
              </a:lnSpc>
              <a:spcBef>
                <a:spcPts val="2215"/>
              </a:spcBef>
              <a:spcAft>
                <a:spcPts val="0"/>
              </a:spcAft>
              <a:buClr>
                <a:srgbClr val="FFECF0"/>
              </a:buClr>
              <a:buSzPts val="3200"/>
              <a:buFont typeface="Calibri"/>
              <a:buChar char="◌"/>
              <a:defRPr sz="168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205310" marR="0" lvl="4" indent="-227670" algn="l" rtl="0">
              <a:lnSpc>
                <a:spcPct val="100000"/>
              </a:lnSpc>
              <a:spcBef>
                <a:spcPts val="2215"/>
              </a:spcBef>
              <a:spcAft>
                <a:spcPts val="0"/>
              </a:spcAft>
              <a:buClr>
                <a:srgbClr val="FFECF0"/>
              </a:buClr>
              <a:buSzPts val="3200"/>
              <a:buFont typeface="Calibri"/>
              <a:buChar char="◌"/>
              <a:defRPr sz="168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446372" marR="0" lvl="5" indent="-210929" algn="l" rtl="0">
              <a:lnSpc>
                <a:spcPct val="100000"/>
              </a:lnSpc>
              <a:spcBef>
                <a:spcPts val="2215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sz="1898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1687434" marR="0" lvl="6" indent="-210929" algn="l" rtl="0">
              <a:lnSpc>
                <a:spcPct val="100000"/>
              </a:lnSpc>
              <a:spcBef>
                <a:spcPts val="2215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sz="1898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1928496" marR="0" lvl="7" indent="-210929" algn="l" rtl="0">
              <a:lnSpc>
                <a:spcPct val="100000"/>
              </a:lnSpc>
              <a:spcBef>
                <a:spcPts val="2215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sz="1898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2169558" marR="0" lvl="8" indent="-210929" algn="l" rtl="0">
              <a:lnSpc>
                <a:spcPct val="100000"/>
              </a:lnSpc>
              <a:spcBef>
                <a:spcPts val="2215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sz="1898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E5CCB24-AFBA-41F2-8BB5-A0C3B7880B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1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ozložení 1/1 (123)">
  <p:cSld name="Rozložení 1/1 (123)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522000" y="273750"/>
            <a:ext cx="8100000" cy="389530"/>
          </a:xfrm>
          <a:prstGeom prst="rect">
            <a:avLst/>
          </a:prstGeom>
          <a:solidFill>
            <a:srgbClr val="C60C30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15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218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218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218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218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218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218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218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218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sldNum" idx="12"/>
          </p:nvPr>
        </p:nvSpPr>
        <p:spPr>
          <a:xfrm>
            <a:off x="6564824" y="4767617"/>
            <a:ext cx="2057177" cy="273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844" b="1" i="0" u="none" strike="noStrike" cap="none">
                <a:solidFill>
                  <a:srgbClr val="C60C3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844" b="1" i="0" u="none" strike="noStrike" cap="none">
                <a:solidFill>
                  <a:srgbClr val="C60C3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844" b="1" i="0" u="none" strike="noStrike" cap="none">
                <a:solidFill>
                  <a:srgbClr val="C60C3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844" b="1" i="0" u="none" strike="noStrike" cap="none">
                <a:solidFill>
                  <a:srgbClr val="C60C3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844" b="1" i="0" u="none" strike="noStrike" cap="none">
                <a:solidFill>
                  <a:srgbClr val="C60C3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844" b="1" i="0" u="none" strike="noStrike" cap="none">
                <a:solidFill>
                  <a:srgbClr val="C60C3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844" b="1" i="0" u="none" strike="noStrike" cap="none">
                <a:solidFill>
                  <a:srgbClr val="C60C3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844" b="1" i="0" u="none" strike="noStrike" cap="none">
                <a:solidFill>
                  <a:srgbClr val="C60C3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844" b="1" i="0" u="none" strike="noStrike" cap="none">
                <a:solidFill>
                  <a:srgbClr val="C60C3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522000" y="937618"/>
            <a:ext cx="8100000" cy="3695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241063" marR="0" lvl="0" indent="-254454" algn="l" rtl="0">
              <a:lnSpc>
                <a:spcPct val="100000"/>
              </a:lnSpc>
              <a:spcBef>
                <a:spcPts val="2215"/>
              </a:spcBef>
              <a:spcAft>
                <a:spcPts val="0"/>
              </a:spcAft>
              <a:buClr>
                <a:srgbClr val="C60C30"/>
              </a:buClr>
              <a:buSzPts val="4000"/>
              <a:buFont typeface="Helvetica Neue Light"/>
              <a:buAutoNum type="arabicPeriod"/>
              <a:defRPr sz="2109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82124" marR="0" lvl="1" indent="-241063" algn="l" rtl="0">
              <a:lnSpc>
                <a:spcPct val="100000"/>
              </a:lnSpc>
              <a:spcBef>
                <a:spcPts val="2215"/>
              </a:spcBef>
              <a:spcAft>
                <a:spcPts val="0"/>
              </a:spcAft>
              <a:buClr>
                <a:srgbClr val="C60C30"/>
              </a:buClr>
              <a:buSzPts val="3600"/>
              <a:buFont typeface="Helvetica Neue Light"/>
              <a:buAutoNum type="romanLcPeriod"/>
              <a:defRPr sz="189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723186" marR="0" lvl="2" indent="-259811" algn="l" rtl="0">
              <a:lnSpc>
                <a:spcPct val="100000"/>
              </a:lnSpc>
              <a:spcBef>
                <a:spcPts val="2215"/>
              </a:spcBef>
              <a:spcAft>
                <a:spcPts val="0"/>
              </a:spcAft>
              <a:buClr>
                <a:srgbClr val="C60C30"/>
              </a:buClr>
              <a:buSzPts val="4160"/>
              <a:buFont typeface="Calibri"/>
              <a:buChar char="─"/>
              <a:defRPr sz="168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964248" marR="0" lvl="3" indent="-227670" algn="l" rtl="0">
              <a:lnSpc>
                <a:spcPct val="100000"/>
              </a:lnSpc>
              <a:spcBef>
                <a:spcPts val="2215"/>
              </a:spcBef>
              <a:spcAft>
                <a:spcPts val="0"/>
              </a:spcAft>
              <a:buClr>
                <a:srgbClr val="FFECF0"/>
              </a:buClr>
              <a:buSzPts val="3200"/>
              <a:buFont typeface="Calibri"/>
              <a:buChar char="◌"/>
              <a:defRPr sz="168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205310" marR="0" lvl="4" indent="-227670" algn="l" rtl="0">
              <a:lnSpc>
                <a:spcPct val="100000"/>
              </a:lnSpc>
              <a:spcBef>
                <a:spcPts val="2215"/>
              </a:spcBef>
              <a:spcAft>
                <a:spcPts val="0"/>
              </a:spcAft>
              <a:buClr>
                <a:srgbClr val="FFECF0"/>
              </a:buClr>
              <a:buSzPts val="3200"/>
              <a:buFont typeface="Calibri"/>
              <a:buChar char="◌"/>
              <a:defRPr sz="168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446372" marR="0" lvl="5" indent="-210929" algn="l" rtl="0">
              <a:lnSpc>
                <a:spcPct val="100000"/>
              </a:lnSpc>
              <a:spcBef>
                <a:spcPts val="2215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sz="1898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1687434" marR="0" lvl="6" indent="-210929" algn="l" rtl="0">
              <a:lnSpc>
                <a:spcPct val="100000"/>
              </a:lnSpc>
              <a:spcBef>
                <a:spcPts val="2215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sz="1898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1928496" marR="0" lvl="7" indent="-210929" algn="l" rtl="0">
              <a:lnSpc>
                <a:spcPct val="100000"/>
              </a:lnSpc>
              <a:spcBef>
                <a:spcPts val="2215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sz="1898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2169558" marR="0" lvl="8" indent="-210929" algn="l" rtl="0">
              <a:lnSpc>
                <a:spcPct val="100000"/>
              </a:lnSpc>
              <a:spcBef>
                <a:spcPts val="2215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sz="1898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ozložení 1/1 pro obrázek">
  <p:cSld name="Rozložení 1/1 pro obrázek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idx="2"/>
          </p:nvPr>
        </p:nvSpPr>
        <p:spPr>
          <a:xfrm>
            <a:off x="522000" y="937618"/>
            <a:ext cx="8100000" cy="3695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2215"/>
              </a:spcBef>
              <a:spcAft>
                <a:spcPts val="0"/>
              </a:spcAft>
              <a:buClr>
                <a:srgbClr val="C60C30"/>
              </a:buClr>
              <a:buSzPts val="5200"/>
              <a:buFont typeface="Calibri"/>
              <a:buChar char="●"/>
              <a:defRPr sz="2109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2215"/>
              </a:spcBef>
              <a:spcAft>
                <a:spcPts val="0"/>
              </a:spcAft>
              <a:buClr>
                <a:srgbClr val="C60C30"/>
              </a:buClr>
              <a:buSzPts val="4680"/>
              <a:buFont typeface="Calibri"/>
              <a:buChar char="○"/>
              <a:defRPr sz="189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2215"/>
              </a:spcBef>
              <a:spcAft>
                <a:spcPts val="0"/>
              </a:spcAft>
              <a:buClr>
                <a:srgbClr val="C60C30"/>
              </a:buClr>
              <a:buSzPts val="4160"/>
              <a:buFont typeface="Calibri"/>
              <a:buChar char="─"/>
              <a:defRPr sz="168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2215"/>
              </a:spcBef>
              <a:spcAft>
                <a:spcPts val="0"/>
              </a:spcAft>
              <a:buClr>
                <a:srgbClr val="FFECF0"/>
              </a:buClr>
              <a:buSzPts val="3200"/>
              <a:buFont typeface="Calibri"/>
              <a:buChar char="◌"/>
              <a:defRPr sz="168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2215"/>
              </a:spcBef>
              <a:spcAft>
                <a:spcPts val="0"/>
              </a:spcAft>
              <a:buClr>
                <a:srgbClr val="FFECF0"/>
              </a:buClr>
              <a:buSzPts val="3200"/>
              <a:buFont typeface="Calibri"/>
              <a:buChar char="◌"/>
              <a:defRPr sz="168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2215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sz="1898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R="0" lvl="6" algn="l" rtl="0">
              <a:lnSpc>
                <a:spcPct val="100000"/>
              </a:lnSpc>
              <a:spcBef>
                <a:spcPts val="2215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sz="1898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R="0" lvl="7" algn="l" rtl="0">
              <a:lnSpc>
                <a:spcPct val="100000"/>
              </a:lnSpc>
              <a:spcBef>
                <a:spcPts val="2215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sz="1898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R="0" lvl="8" algn="l" rtl="0">
              <a:lnSpc>
                <a:spcPct val="100000"/>
              </a:lnSpc>
              <a:spcBef>
                <a:spcPts val="2215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sz="1898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522000" y="273750"/>
            <a:ext cx="8100000" cy="389530"/>
          </a:xfrm>
          <a:prstGeom prst="rect">
            <a:avLst/>
          </a:prstGeom>
          <a:solidFill>
            <a:srgbClr val="C60C30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15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218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218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218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218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218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218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218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218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6564824" y="4767617"/>
            <a:ext cx="2057177" cy="273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844" b="1" i="0" u="none" strike="noStrike" cap="none">
                <a:solidFill>
                  <a:srgbClr val="C60C3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844" b="1" i="0" u="none" strike="noStrike" cap="none">
                <a:solidFill>
                  <a:srgbClr val="C60C3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844" b="1" i="0" u="none" strike="noStrike" cap="none">
                <a:solidFill>
                  <a:srgbClr val="C60C3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844" b="1" i="0" u="none" strike="noStrike" cap="none">
                <a:solidFill>
                  <a:srgbClr val="C60C3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844" b="1" i="0" u="none" strike="noStrike" cap="none">
                <a:solidFill>
                  <a:srgbClr val="C60C3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844" b="1" i="0" u="none" strike="noStrike" cap="none">
                <a:solidFill>
                  <a:srgbClr val="C60C3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844" b="1" i="0" u="none" strike="noStrike" cap="none">
                <a:solidFill>
                  <a:srgbClr val="C60C3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844" b="1" i="0" u="none" strike="noStrike" cap="none">
                <a:solidFill>
                  <a:srgbClr val="C60C3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844" b="1" i="0" u="none" strike="noStrike" cap="none">
                <a:solidFill>
                  <a:srgbClr val="C60C3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ozložení 1/2">
  <p:cSld name="Rozložení 1/2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522000" y="273750"/>
            <a:ext cx="8100000" cy="389530"/>
          </a:xfrm>
          <a:prstGeom prst="rect">
            <a:avLst/>
          </a:prstGeom>
          <a:solidFill>
            <a:srgbClr val="C60C30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15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218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218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218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218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218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218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218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218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6564824" y="4767617"/>
            <a:ext cx="2057177" cy="273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844" b="1" i="0" u="none" strike="noStrike" cap="none">
                <a:solidFill>
                  <a:srgbClr val="C60C3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844" b="1" i="0" u="none" strike="noStrike" cap="none">
                <a:solidFill>
                  <a:srgbClr val="C60C3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844" b="1" i="0" u="none" strike="noStrike" cap="none">
                <a:solidFill>
                  <a:srgbClr val="C60C3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844" b="1" i="0" u="none" strike="noStrike" cap="none">
                <a:solidFill>
                  <a:srgbClr val="C60C3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844" b="1" i="0" u="none" strike="noStrike" cap="none">
                <a:solidFill>
                  <a:srgbClr val="C60C3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844" b="1" i="0" u="none" strike="noStrike" cap="none">
                <a:solidFill>
                  <a:srgbClr val="C60C3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844" b="1" i="0" u="none" strike="noStrike" cap="none">
                <a:solidFill>
                  <a:srgbClr val="C60C3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844" b="1" i="0" u="none" strike="noStrike" cap="none">
                <a:solidFill>
                  <a:srgbClr val="C60C3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844" b="1" i="0" u="none" strike="noStrike" cap="none">
                <a:solidFill>
                  <a:srgbClr val="C60C3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522001" y="937618"/>
            <a:ext cx="3796875" cy="3695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241063" marR="0" lvl="0" indent="-294631" algn="l" rtl="0">
              <a:lnSpc>
                <a:spcPct val="100000"/>
              </a:lnSpc>
              <a:spcBef>
                <a:spcPts val="2215"/>
              </a:spcBef>
              <a:spcAft>
                <a:spcPts val="0"/>
              </a:spcAft>
              <a:buClr>
                <a:srgbClr val="C60C30"/>
              </a:buClr>
              <a:buSzPts val="5200"/>
              <a:buFont typeface="Calibri"/>
              <a:buChar char="●"/>
              <a:defRPr sz="210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82124" marR="0" lvl="1" indent="-277222" algn="l" rtl="0">
              <a:lnSpc>
                <a:spcPct val="100000"/>
              </a:lnSpc>
              <a:spcBef>
                <a:spcPts val="2215"/>
              </a:spcBef>
              <a:spcAft>
                <a:spcPts val="0"/>
              </a:spcAft>
              <a:buClr>
                <a:srgbClr val="C60C30"/>
              </a:buClr>
              <a:buSzPts val="4680"/>
              <a:buFont typeface="Calibri"/>
              <a:buChar char="○"/>
              <a:defRPr sz="189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723186" marR="0" lvl="2" indent="-259811" algn="l" rtl="0">
              <a:lnSpc>
                <a:spcPct val="100000"/>
              </a:lnSpc>
              <a:spcBef>
                <a:spcPts val="2215"/>
              </a:spcBef>
              <a:spcAft>
                <a:spcPts val="0"/>
              </a:spcAft>
              <a:buClr>
                <a:srgbClr val="C60C30"/>
              </a:buClr>
              <a:buSzPts val="4160"/>
              <a:buFont typeface="Calibri"/>
              <a:buChar char="─"/>
              <a:defRPr sz="168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964248" marR="0" lvl="3" indent="-227670" algn="l" rtl="0">
              <a:lnSpc>
                <a:spcPct val="100000"/>
              </a:lnSpc>
              <a:spcBef>
                <a:spcPts val="2215"/>
              </a:spcBef>
              <a:spcAft>
                <a:spcPts val="0"/>
              </a:spcAft>
              <a:buClr>
                <a:srgbClr val="FFECF0"/>
              </a:buClr>
              <a:buSzPts val="3200"/>
              <a:buFont typeface="Calibri"/>
              <a:buChar char="◌"/>
              <a:defRPr sz="168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205310" marR="0" lvl="4" indent="-227670" algn="l" rtl="0">
              <a:lnSpc>
                <a:spcPct val="100000"/>
              </a:lnSpc>
              <a:spcBef>
                <a:spcPts val="2215"/>
              </a:spcBef>
              <a:spcAft>
                <a:spcPts val="0"/>
              </a:spcAft>
              <a:buClr>
                <a:srgbClr val="FFECF0"/>
              </a:buClr>
              <a:buSzPts val="3200"/>
              <a:buFont typeface="Calibri"/>
              <a:buChar char="◌"/>
              <a:defRPr sz="168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446372" marR="0" lvl="5" indent="-210929" algn="l" rtl="0">
              <a:lnSpc>
                <a:spcPct val="100000"/>
              </a:lnSpc>
              <a:spcBef>
                <a:spcPts val="2215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sz="1898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1687434" marR="0" lvl="6" indent="-210929" algn="l" rtl="0">
              <a:lnSpc>
                <a:spcPct val="100000"/>
              </a:lnSpc>
              <a:spcBef>
                <a:spcPts val="2215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sz="1898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1928496" marR="0" lvl="7" indent="-210929" algn="l" rtl="0">
              <a:lnSpc>
                <a:spcPct val="100000"/>
              </a:lnSpc>
              <a:spcBef>
                <a:spcPts val="2215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sz="1898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2169558" marR="0" lvl="8" indent="-210929" algn="l" rtl="0">
              <a:lnSpc>
                <a:spcPct val="100000"/>
              </a:lnSpc>
              <a:spcBef>
                <a:spcPts val="2215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sz="1898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body" idx="2"/>
          </p:nvPr>
        </p:nvSpPr>
        <p:spPr>
          <a:xfrm>
            <a:off x="4825125" y="937618"/>
            <a:ext cx="3796875" cy="3695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241063" marR="0" lvl="0" indent="-294631" algn="l" rtl="0">
              <a:lnSpc>
                <a:spcPct val="100000"/>
              </a:lnSpc>
              <a:spcBef>
                <a:spcPts val="2215"/>
              </a:spcBef>
              <a:spcAft>
                <a:spcPts val="0"/>
              </a:spcAft>
              <a:buClr>
                <a:srgbClr val="C60C30"/>
              </a:buClr>
              <a:buSzPts val="5200"/>
              <a:buFont typeface="Calibri"/>
              <a:buChar char="●"/>
              <a:defRPr sz="210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82124" marR="0" lvl="1" indent="-277222" algn="l" rtl="0">
              <a:lnSpc>
                <a:spcPct val="100000"/>
              </a:lnSpc>
              <a:spcBef>
                <a:spcPts val="2215"/>
              </a:spcBef>
              <a:spcAft>
                <a:spcPts val="0"/>
              </a:spcAft>
              <a:buClr>
                <a:srgbClr val="C60C30"/>
              </a:buClr>
              <a:buSzPts val="4680"/>
              <a:buFont typeface="Calibri"/>
              <a:buChar char="○"/>
              <a:defRPr sz="189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723186" marR="0" lvl="2" indent="-259811" algn="l" rtl="0">
              <a:lnSpc>
                <a:spcPct val="100000"/>
              </a:lnSpc>
              <a:spcBef>
                <a:spcPts val="2215"/>
              </a:spcBef>
              <a:spcAft>
                <a:spcPts val="0"/>
              </a:spcAft>
              <a:buClr>
                <a:srgbClr val="C60C30"/>
              </a:buClr>
              <a:buSzPts val="4160"/>
              <a:buFont typeface="Calibri"/>
              <a:buChar char="─"/>
              <a:defRPr sz="168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964248" marR="0" lvl="3" indent="-227670" algn="l" rtl="0">
              <a:lnSpc>
                <a:spcPct val="100000"/>
              </a:lnSpc>
              <a:spcBef>
                <a:spcPts val="2215"/>
              </a:spcBef>
              <a:spcAft>
                <a:spcPts val="0"/>
              </a:spcAft>
              <a:buClr>
                <a:srgbClr val="FFECF0"/>
              </a:buClr>
              <a:buSzPts val="3200"/>
              <a:buFont typeface="Calibri"/>
              <a:buChar char="◌"/>
              <a:defRPr sz="168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205310" marR="0" lvl="4" indent="-227670" algn="l" rtl="0">
              <a:lnSpc>
                <a:spcPct val="100000"/>
              </a:lnSpc>
              <a:spcBef>
                <a:spcPts val="2215"/>
              </a:spcBef>
              <a:spcAft>
                <a:spcPts val="0"/>
              </a:spcAft>
              <a:buClr>
                <a:srgbClr val="FFECF0"/>
              </a:buClr>
              <a:buSzPts val="3200"/>
              <a:buFont typeface="Calibri"/>
              <a:buChar char="◌"/>
              <a:defRPr sz="168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446372" marR="0" lvl="5" indent="-210929" algn="l" rtl="0">
              <a:lnSpc>
                <a:spcPct val="100000"/>
              </a:lnSpc>
              <a:spcBef>
                <a:spcPts val="2215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sz="1898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1687434" marR="0" lvl="6" indent="-210929" algn="l" rtl="0">
              <a:lnSpc>
                <a:spcPct val="100000"/>
              </a:lnSpc>
              <a:spcBef>
                <a:spcPts val="2215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sz="1898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1928496" marR="0" lvl="7" indent="-210929" algn="l" rtl="0">
              <a:lnSpc>
                <a:spcPct val="100000"/>
              </a:lnSpc>
              <a:spcBef>
                <a:spcPts val="2215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sz="1898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2169558" marR="0" lvl="8" indent="-210929" algn="l" rtl="0">
              <a:lnSpc>
                <a:spcPct val="100000"/>
              </a:lnSpc>
              <a:spcBef>
                <a:spcPts val="2215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sz="1898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datečný typový slide">
  <p:cSld name="Dodatečný typový slide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522000" y="273750"/>
            <a:ext cx="8100000" cy="389530"/>
          </a:xfrm>
          <a:prstGeom prst="rect">
            <a:avLst/>
          </a:prstGeom>
          <a:solidFill>
            <a:srgbClr val="C60C30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15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218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218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218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218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218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218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218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218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sldNum" idx="12"/>
          </p:nvPr>
        </p:nvSpPr>
        <p:spPr>
          <a:xfrm>
            <a:off x="6564824" y="4767617"/>
            <a:ext cx="2057177" cy="273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844" b="1" i="0" u="none" strike="noStrike" cap="none">
                <a:solidFill>
                  <a:srgbClr val="C60C3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844" b="1" i="0" u="none" strike="noStrike" cap="none">
                <a:solidFill>
                  <a:srgbClr val="C60C3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844" b="1" i="0" u="none" strike="noStrike" cap="none">
                <a:solidFill>
                  <a:srgbClr val="C60C3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844" b="1" i="0" u="none" strike="noStrike" cap="none">
                <a:solidFill>
                  <a:srgbClr val="C60C3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844" b="1" i="0" u="none" strike="noStrike" cap="none">
                <a:solidFill>
                  <a:srgbClr val="C60C3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844" b="1" i="0" u="none" strike="noStrike" cap="none">
                <a:solidFill>
                  <a:srgbClr val="C60C3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844" b="1" i="0" u="none" strike="noStrike" cap="none">
                <a:solidFill>
                  <a:srgbClr val="C60C3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844" b="1" i="0" u="none" strike="noStrike" cap="none">
                <a:solidFill>
                  <a:srgbClr val="C60C3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844" b="1" i="0" u="none" strike="noStrike" cap="none">
                <a:solidFill>
                  <a:srgbClr val="C60C3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522001" y="937618"/>
            <a:ext cx="2354063" cy="3695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241063" marR="0" lvl="0" indent="-120531" algn="l" rtl="0">
              <a:lnSpc>
                <a:spcPct val="100000"/>
              </a:lnSpc>
              <a:spcBef>
                <a:spcPts val="2215"/>
              </a:spcBef>
              <a:spcAft>
                <a:spcPts val="0"/>
              </a:spcAft>
              <a:buClr>
                <a:srgbClr val="C60C30"/>
              </a:buClr>
              <a:buSzPts val="5200"/>
              <a:buFont typeface="Calibri"/>
              <a:buNone/>
              <a:defRPr sz="2109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82124" marR="0" lvl="1" indent="-120531" algn="l" rtl="0">
              <a:lnSpc>
                <a:spcPct val="100000"/>
              </a:lnSpc>
              <a:spcBef>
                <a:spcPts val="2215"/>
              </a:spcBef>
              <a:spcAft>
                <a:spcPts val="0"/>
              </a:spcAft>
              <a:buClr>
                <a:srgbClr val="C60C30"/>
              </a:buClr>
              <a:buSzPts val="4160"/>
              <a:buFont typeface="Calibri"/>
              <a:buNone/>
              <a:defRPr sz="168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723186" marR="0" lvl="2" indent="-120531" algn="l" rtl="0">
              <a:lnSpc>
                <a:spcPct val="100000"/>
              </a:lnSpc>
              <a:spcBef>
                <a:spcPts val="2215"/>
              </a:spcBef>
              <a:spcAft>
                <a:spcPts val="0"/>
              </a:spcAft>
              <a:buClr>
                <a:srgbClr val="C60C30"/>
              </a:buClr>
              <a:buSzPts val="4160"/>
              <a:buFont typeface="Calibri"/>
              <a:buNone/>
              <a:defRPr sz="168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964248" marR="0" lvl="3" indent="-120531" algn="l" rtl="0">
              <a:lnSpc>
                <a:spcPct val="100000"/>
              </a:lnSpc>
              <a:spcBef>
                <a:spcPts val="2215"/>
              </a:spcBef>
              <a:spcAft>
                <a:spcPts val="0"/>
              </a:spcAft>
              <a:buClr>
                <a:srgbClr val="FFECF0"/>
              </a:buClr>
              <a:buSzPts val="3200"/>
              <a:buFont typeface="Calibri"/>
              <a:buNone/>
              <a:defRPr sz="168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205310" marR="0" lvl="4" indent="-120531" algn="l" rtl="0">
              <a:lnSpc>
                <a:spcPct val="100000"/>
              </a:lnSpc>
              <a:spcBef>
                <a:spcPts val="2215"/>
              </a:spcBef>
              <a:spcAft>
                <a:spcPts val="0"/>
              </a:spcAft>
              <a:buClr>
                <a:srgbClr val="FFECF0"/>
              </a:buClr>
              <a:buSzPts val="3200"/>
              <a:buFont typeface="Calibri"/>
              <a:buNone/>
              <a:defRPr sz="168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446372" marR="0" lvl="5" indent="-210929" algn="l" rtl="0">
              <a:lnSpc>
                <a:spcPct val="100000"/>
              </a:lnSpc>
              <a:spcBef>
                <a:spcPts val="2215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sz="1898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1687434" marR="0" lvl="6" indent="-210929" algn="l" rtl="0">
              <a:lnSpc>
                <a:spcPct val="100000"/>
              </a:lnSpc>
              <a:spcBef>
                <a:spcPts val="2215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sz="1898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1928496" marR="0" lvl="7" indent="-210929" algn="l" rtl="0">
              <a:lnSpc>
                <a:spcPct val="100000"/>
              </a:lnSpc>
              <a:spcBef>
                <a:spcPts val="2215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sz="1898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2169558" marR="0" lvl="8" indent="-210929" algn="l" rtl="0">
              <a:lnSpc>
                <a:spcPct val="100000"/>
              </a:lnSpc>
              <a:spcBef>
                <a:spcPts val="2215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sz="1898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2"/>
          </p:nvPr>
        </p:nvSpPr>
        <p:spPr>
          <a:xfrm>
            <a:off x="3394970" y="937618"/>
            <a:ext cx="2354063" cy="3695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241063" marR="0" lvl="0" indent="-120531" algn="l" rtl="0">
              <a:lnSpc>
                <a:spcPct val="100000"/>
              </a:lnSpc>
              <a:spcBef>
                <a:spcPts val="2215"/>
              </a:spcBef>
              <a:spcAft>
                <a:spcPts val="0"/>
              </a:spcAft>
              <a:buClr>
                <a:srgbClr val="C60C30"/>
              </a:buClr>
              <a:buSzPts val="5200"/>
              <a:buFont typeface="Calibri"/>
              <a:buNone/>
              <a:defRPr sz="2109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82124" marR="0" lvl="1" indent="-120531" algn="l" rtl="0">
              <a:lnSpc>
                <a:spcPct val="100000"/>
              </a:lnSpc>
              <a:spcBef>
                <a:spcPts val="2215"/>
              </a:spcBef>
              <a:spcAft>
                <a:spcPts val="0"/>
              </a:spcAft>
              <a:buClr>
                <a:srgbClr val="C60C30"/>
              </a:buClr>
              <a:buSzPts val="4160"/>
              <a:buFont typeface="Calibri"/>
              <a:buNone/>
              <a:defRPr sz="168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723186" marR="0" lvl="2" indent="-120531" algn="l" rtl="0">
              <a:lnSpc>
                <a:spcPct val="100000"/>
              </a:lnSpc>
              <a:spcBef>
                <a:spcPts val="2215"/>
              </a:spcBef>
              <a:spcAft>
                <a:spcPts val="0"/>
              </a:spcAft>
              <a:buClr>
                <a:srgbClr val="C60C30"/>
              </a:buClr>
              <a:buSzPts val="4160"/>
              <a:buFont typeface="Calibri"/>
              <a:buNone/>
              <a:defRPr sz="168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964248" marR="0" lvl="3" indent="-120531" algn="l" rtl="0">
              <a:lnSpc>
                <a:spcPct val="100000"/>
              </a:lnSpc>
              <a:spcBef>
                <a:spcPts val="2215"/>
              </a:spcBef>
              <a:spcAft>
                <a:spcPts val="0"/>
              </a:spcAft>
              <a:buClr>
                <a:srgbClr val="FFECF0"/>
              </a:buClr>
              <a:buSzPts val="3200"/>
              <a:buFont typeface="Calibri"/>
              <a:buNone/>
              <a:defRPr sz="168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205310" marR="0" lvl="4" indent="-120531" algn="l" rtl="0">
              <a:lnSpc>
                <a:spcPct val="100000"/>
              </a:lnSpc>
              <a:spcBef>
                <a:spcPts val="2215"/>
              </a:spcBef>
              <a:spcAft>
                <a:spcPts val="0"/>
              </a:spcAft>
              <a:buClr>
                <a:srgbClr val="FFECF0"/>
              </a:buClr>
              <a:buSzPts val="3200"/>
              <a:buFont typeface="Calibri"/>
              <a:buNone/>
              <a:defRPr sz="168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446372" marR="0" lvl="5" indent="-210929" algn="l" rtl="0">
              <a:lnSpc>
                <a:spcPct val="100000"/>
              </a:lnSpc>
              <a:spcBef>
                <a:spcPts val="2215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sz="1898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1687434" marR="0" lvl="6" indent="-210929" algn="l" rtl="0">
              <a:lnSpc>
                <a:spcPct val="100000"/>
              </a:lnSpc>
              <a:spcBef>
                <a:spcPts val="2215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sz="1898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1928496" marR="0" lvl="7" indent="-210929" algn="l" rtl="0">
              <a:lnSpc>
                <a:spcPct val="100000"/>
              </a:lnSpc>
              <a:spcBef>
                <a:spcPts val="2215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sz="1898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2169558" marR="0" lvl="8" indent="-210929" algn="l" rtl="0">
              <a:lnSpc>
                <a:spcPct val="100000"/>
              </a:lnSpc>
              <a:spcBef>
                <a:spcPts val="2215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sz="1898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body" idx="3"/>
          </p:nvPr>
        </p:nvSpPr>
        <p:spPr>
          <a:xfrm>
            <a:off x="6267938" y="937618"/>
            <a:ext cx="2354063" cy="3695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241063" marR="0" lvl="0" indent="-120531" algn="l" rtl="0">
              <a:lnSpc>
                <a:spcPct val="100000"/>
              </a:lnSpc>
              <a:spcBef>
                <a:spcPts val="2215"/>
              </a:spcBef>
              <a:spcAft>
                <a:spcPts val="0"/>
              </a:spcAft>
              <a:buClr>
                <a:srgbClr val="C60C30"/>
              </a:buClr>
              <a:buSzPts val="5200"/>
              <a:buFont typeface="Calibri"/>
              <a:buNone/>
              <a:defRPr sz="2109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82124" marR="0" lvl="1" indent="-120531" algn="l" rtl="0">
              <a:lnSpc>
                <a:spcPct val="100000"/>
              </a:lnSpc>
              <a:spcBef>
                <a:spcPts val="2215"/>
              </a:spcBef>
              <a:spcAft>
                <a:spcPts val="0"/>
              </a:spcAft>
              <a:buClr>
                <a:srgbClr val="C60C30"/>
              </a:buClr>
              <a:buSzPts val="4160"/>
              <a:buFont typeface="Calibri"/>
              <a:buNone/>
              <a:defRPr sz="168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723186" marR="0" lvl="2" indent="-120531" algn="l" rtl="0">
              <a:lnSpc>
                <a:spcPct val="100000"/>
              </a:lnSpc>
              <a:spcBef>
                <a:spcPts val="2215"/>
              </a:spcBef>
              <a:spcAft>
                <a:spcPts val="0"/>
              </a:spcAft>
              <a:buClr>
                <a:srgbClr val="C60C30"/>
              </a:buClr>
              <a:buSzPts val="4160"/>
              <a:buFont typeface="Calibri"/>
              <a:buNone/>
              <a:defRPr sz="168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964248" marR="0" lvl="3" indent="-120531" algn="l" rtl="0">
              <a:lnSpc>
                <a:spcPct val="100000"/>
              </a:lnSpc>
              <a:spcBef>
                <a:spcPts val="2215"/>
              </a:spcBef>
              <a:spcAft>
                <a:spcPts val="0"/>
              </a:spcAft>
              <a:buClr>
                <a:srgbClr val="FFECF0"/>
              </a:buClr>
              <a:buSzPts val="3200"/>
              <a:buFont typeface="Calibri"/>
              <a:buNone/>
              <a:defRPr sz="168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205310" marR="0" lvl="4" indent="-120531" algn="l" rtl="0">
              <a:lnSpc>
                <a:spcPct val="100000"/>
              </a:lnSpc>
              <a:spcBef>
                <a:spcPts val="2215"/>
              </a:spcBef>
              <a:spcAft>
                <a:spcPts val="0"/>
              </a:spcAft>
              <a:buClr>
                <a:srgbClr val="FFECF0"/>
              </a:buClr>
              <a:buSzPts val="3200"/>
              <a:buFont typeface="Calibri"/>
              <a:buNone/>
              <a:defRPr sz="168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446372" marR="0" lvl="5" indent="-210929" algn="l" rtl="0">
              <a:lnSpc>
                <a:spcPct val="100000"/>
              </a:lnSpc>
              <a:spcBef>
                <a:spcPts val="2215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sz="1898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1687434" marR="0" lvl="6" indent="-210929" algn="l" rtl="0">
              <a:lnSpc>
                <a:spcPct val="100000"/>
              </a:lnSpc>
              <a:spcBef>
                <a:spcPts val="2215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sz="1898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1928496" marR="0" lvl="7" indent="-210929" algn="l" rtl="0">
              <a:lnSpc>
                <a:spcPct val="100000"/>
              </a:lnSpc>
              <a:spcBef>
                <a:spcPts val="2215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sz="1898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2169558" marR="0" lvl="8" indent="-210929" algn="l" rtl="0">
              <a:lnSpc>
                <a:spcPct val="100000"/>
              </a:lnSpc>
              <a:spcBef>
                <a:spcPts val="2215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sz="1898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ozložení pro text">
  <p:cSld name="Rozložení pro 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522000" y="273750"/>
            <a:ext cx="8100000" cy="389530"/>
          </a:xfrm>
          <a:prstGeom prst="rect">
            <a:avLst/>
          </a:prstGeom>
          <a:solidFill>
            <a:srgbClr val="C60C30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15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218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218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218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218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218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218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218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218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sldNum" idx="12"/>
          </p:nvPr>
        </p:nvSpPr>
        <p:spPr>
          <a:xfrm>
            <a:off x="6564824" y="4767617"/>
            <a:ext cx="2057177" cy="273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844" b="1" i="0" u="none" strike="noStrike" cap="none">
                <a:solidFill>
                  <a:srgbClr val="C60C3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844" b="1" i="0" u="none" strike="noStrike" cap="none">
                <a:solidFill>
                  <a:srgbClr val="C60C3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844" b="1" i="0" u="none" strike="noStrike" cap="none">
                <a:solidFill>
                  <a:srgbClr val="C60C3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844" b="1" i="0" u="none" strike="noStrike" cap="none">
                <a:solidFill>
                  <a:srgbClr val="C60C3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844" b="1" i="0" u="none" strike="noStrike" cap="none">
                <a:solidFill>
                  <a:srgbClr val="C60C3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844" b="1" i="0" u="none" strike="noStrike" cap="none">
                <a:solidFill>
                  <a:srgbClr val="C60C3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844" b="1" i="0" u="none" strike="noStrike" cap="none">
                <a:solidFill>
                  <a:srgbClr val="C60C3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844" b="1" i="0" u="none" strike="noStrike" cap="none">
                <a:solidFill>
                  <a:srgbClr val="C60C3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844" b="1" i="0" u="none" strike="noStrike" cap="none">
                <a:solidFill>
                  <a:srgbClr val="C60C3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522000" y="937618"/>
            <a:ext cx="8100000" cy="3695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241063" marR="0" lvl="0" indent="-120531" algn="l" rtl="0">
              <a:lnSpc>
                <a:spcPct val="100000"/>
              </a:lnSpc>
              <a:spcBef>
                <a:spcPts val="1266"/>
              </a:spcBef>
              <a:spcAft>
                <a:spcPts val="0"/>
              </a:spcAft>
              <a:buClr>
                <a:srgbClr val="C60C30"/>
              </a:buClr>
              <a:buSzPts val="5200"/>
              <a:buFont typeface="Calibri"/>
              <a:buNone/>
              <a:defRPr sz="2109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82124" marR="0" lvl="1" indent="-120531" algn="l" rtl="0">
              <a:lnSpc>
                <a:spcPct val="100000"/>
              </a:lnSpc>
              <a:spcBef>
                <a:spcPts val="1266"/>
              </a:spcBef>
              <a:spcAft>
                <a:spcPts val="0"/>
              </a:spcAft>
              <a:buClr>
                <a:srgbClr val="C60C30"/>
              </a:buClr>
              <a:buSzPts val="4680"/>
              <a:buFont typeface="Calibri"/>
              <a:buNone/>
              <a:defRPr sz="189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723186" marR="0" lvl="2" indent="-120531" algn="l" rtl="0">
              <a:lnSpc>
                <a:spcPct val="100000"/>
              </a:lnSpc>
              <a:spcBef>
                <a:spcPts val="1266"/>
              </a:spcBef>
              <a:spcAft>
                <a:spcPts val="0"/>
              </a:spcAft>
              <a:buClr>
                <a:srgbClr val="C60C30"/>
              </a:buClr>
              <a:buSzPts val="4160"/>
              <a:buFont typeface="Calibri"/>
              <a:buNone/>
              <a:defRPr sz="168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964248" marR="0" lvl="3" indent="-120531" algn="l" rtl="0">
              <a:lnSpc>
                <a:spcPct val="100000"/>
              </a:lnSpc>
              <a:spcBef>
                <a:spcPts val="1266"/>
              </a:spcBef>
              <a:spcAft>
                <a:spcPts val="0"/>
              </a:spcAft>
              <a:buClr>
                <a:srgbClr val="FFECF0"/>
              </a:buClr>
              <a:buSzPts val="2800"/>
              <a:buFont typeface="Calibri"/>
              <a:buNone/>
              <a:defRPr sz="147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205310" marR="0" lvl="4" indent="-120531" algn="l" rtl="0">
              <a:lnSpc>
                <a:spcPct val="100000"/>
              </a:lnSpc>
              <a:spcBef>
                <a:spcPts val="1266"/>
              </a:spcBef>
              <a:spcAft>
                <a:spcPts val="0"/>
              </a:spcAft>
              <a:buClr>
                <a:srgbClr val="FFECF0"/>
              </a:buClr>
              <a:buSzPts val="2400"/>
              <a:buFont typeface="Calibri"/>
              <a:buNone/>
              <a:defRPr sz="12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446372" marR="0" lvl="5" indent="-210929" algn="l" rtl="0">
              <a:lnSpc>
                <a:spcPct val="100000"/>
              </a:lnSpc>
              <a:spcBef>
                <a:spcPts val="2215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sz="1898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1687434" marR="0" lvl="6" indent="-210929" algn="l" rtl="0">
              <a:lnSpc>
                <a:spcPct val="100000"/>
              </a:lnSpc>
              <a:spcBef>
                <a:spcPts val="2215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sz="1898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1928496" marR="0" lvl="7" indent="-210929" algn="l" rtl="0">
              <a:lnSpc>
                <a:spcPct val="100000"/>
              </a:lnSpc>
              <a:spcBef>
                <a:spcPts val="2215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sz="1898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2169558" marR="0" lvl="8" indent="-210929" algn="l" rtl="0">
              <a:lnSpc>
                <a:spcPct val="100000"/>
              </a:lnSpc>
              <a:spcBef>
                <a:spcPts val="2215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sz="1898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oužité materiály a zdroje">
  <p:cSld name="Použité materiály a zdroj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522000" y="937618"/>
            <a:ext cx="8100000" cy="3695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241063" marR="0" lvl="0" indent="-120531" algn="l" rtl="0">
              <a:lnSpc>
                <a:spcPct val="100000"/>
              </a:lnSpc>
              <a:spcBef>
                <a:spcPts val="1266"/>
              </a:spcBef>
              <a:spcAft>
                <a:spcPts val="0"/>
              </a:spcAft>
              <a:buClr>
                <a:srgbClr val="C60C30"/>
              </a:buClr>
              <a:buSzPts val="5200"/>
              <a:buFont typeface="Calibri"/>
              <a:buNone/>
              <a:defRPr sz="2109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82124" marR="0" lvl="1" indent="-120531" algn="l" rtl="0">
              <a:lnSpc>
                <a:spcPct val="100000"/>
              </a:lnSpc>
              <a:spcBef>
                <a:spcPts val="1266"/>
              </a:spcBef>
              <a:spcAft>
                <a:spcPts val="0"/>
              </a:spcAft>
              <a:buClr>
                <a:srgbClr val="C60C30"/>
              </a:buClr>
              <a:buSzPts val="4680"/>
              <a:buFont typeface="Calibri"/>
              <a:buNone/>
              <a:defRPr sz="189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723186" marR="0" lvl="2" indent="-120531" algn="l" rtl="0">
              <a:lnSpc>
                <a:spcPct val="100000"/>
              </a:lnSpc>
              <a:spcBef>
                <a:spcPts val="1266"/>
              </a:spcBef>
              <a:spcAft>
                <a:spcPts val="0"/>
              </a:spcAft>
              <a:buClr>
                <a:srgbClr val="C60C30"/>
              </a:buClr>
              <a:buSzPts val="4160"/>
              <a:buFont typeface="Calibri"/>
              <a:buNone/>
              <a:defRPr sz="168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964248" marR="0" lvl="3" indent="-120531" algn="l" rtl="0">
              <a:lnSpc>
                <a:spcPct val="100000"/>
              </a:lnSpc>
              <a:spcBef>
                <a:spcPts val="1266"/>
              </a:spcBef>
              <a:spcAft>
                <a:spcPts val="0"/>
              </a:spcAft>
              <a:buClr>
                <a:srgbClr val="FFECF0"/>
              </a:buClr>
              <a:buSzPts val="2800"/>
              <a:buFont typeface="Calibri"/>
              <a:buNone/>
              <a:defRPr sz="147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205310" marR="0" lvl="4" indent="-120531" algn="l" rtl="0">
              <a:lnSpc>
                <a:spcPct val="100000"/>
              </a:lnSpc>
              <a:spcBef>
                <a:spcPts val="1266"/>
              </a:spcBef>
              <a:spcAft>
                <a:spcPts val="0"/>
              </a:spcAft>
              <a:buClr>
                <a:srgbClr val="FFECF0"/>
              </a:buClr>
              <a:buSzPts val="2400"/>
              <a:buFont typeface="Calibri"/>
              <a:buNone/>
              <a:defRPr sz="12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446372" marR="0" lvl="5" indent="-210929" algn="l" rtl="0">
              <a:lnSpc>
                <a:spcPct val="100000"/>
              </a:lnSpc>
              <a:spcBef>
                <a:spcPts val="2215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sz="1898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1687434" marR="0" lvl="6" indent="-210929" algn="l" rtl="0">
              <a:lnSpc>
                <a:spcPct val="100000"/>
              </a:lnSpc>
              <a:spcBef>
                <a:spcPts val="2215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sz="1898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1928496" marR="0" lvl="7" indent="-210929" algn="l" rtl="0">
              <a:lnSpc>
                <a:spcPct val="100000"/>
              </a:lnSpc>
              <a:spcBef>
                <a:spcPts val="2215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sz="1898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2169558" marR="0" lvl="8" indent="-210929" algn="l" rtl="0">
              <a:lnSpc>
                <a:spcPct val="100000"/>
              </a:lnSpc>
              <a:spcBef>
                <a:spcPts val="2215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sz="1898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21" name="Shape 21"/>
          <p:cNvSpPr/>
          <p:nvPr/>
        </p:nvSpPr>
        <p:spPr>
          <a:xfrm>
            <a:off x="0" y="4783323"/>
            <a:ext cx="9144000" cy="248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88" tIns="26788" rIns="26788" bIns="26788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</a:pPr>
            <a:endParaRPr sz="1266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22" name="Shape 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3224" y="4819803"/>
            <a:ext cx="1917553" cy="14794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" name="Shape 23"/>
          <p:cNvCxnSpPr/>
          <p:nvPr/>
        </p:nvCxnSpPr>
        <p:spPr>
          <a:xfrm>
            <a:off x="522000" y="4672013"/>
            <a:ext cx="8100000" cy="0"/>
          </a:xfrm>
          <a:prstGeom prst="straightConnector1">
            <a:avLst/>
          </a:prstGeom>
          <a:noFill/>
          <a:ln w="25400" cap="flat" cmpd="sng">
            <a:solidFill>
              <a:srgbClr val="C60C30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522000" y="273750"/>
            <a:ext cx="8100000" cy="389530"/>
          </a:xfrm>
          <a:prstGeom prst="rect">
            <a:avLst/>
          </a:prstGeom>
          <a:solidFill>
            <a:srgbClr val="C60C30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15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218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218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218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218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218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218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218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218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Mezisnímek">
  <p:cSld name="Mezisnímek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>
            <a:off x="0" y="4803989"/>
            <a:ext cx="9144000" cy="2488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26788" tIns="26788" rIns="26788" bIns="26788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</a:pPr>
            <a:endParaRPr sz="1266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522000" y="1839586"/>
            <a:ext cx="8100000" cy="994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69" b="1" i="0" u="none" strike="noStrike" cap="none">
                <a:solidFill>
                  <a:srgbClr val="C60C3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218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218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218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218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218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218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218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218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pic>
        <p:nvPicPr>
          <p:cNvPr id="34" name="Shape 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3224" y="4819803"/>
            <a:ext cx="1917553" cy="14794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" name="Shape 35"/>
          <p:cNvCxnSpPr/>
          <p:nvPr/>
        </p:nvCxnSpPr>
        <p:spPr>
          <a:xfrm>
            <a:off x="522000" y="4672013"/>
            <a:ext cx="8100000" cy="0"/>
          </a:xfrm>
          <a:prstGeom prst="straightConnector1">
            <a:avLst/>
          </a:prstGeom>
          <a:noFill/>
          <a:ln w="25400" cap="flat" cmpd="sng">
            <a:solidFill>
              <a:srgbClr val="C60C30"/>
            </a:solidFill>
            <a:prstDash val="solid"/>
            <a:miter lim="4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ozložení 1/1 (1,2,3)">
  <p:cSld name="Rozložení 1/1 (1,2,3)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522000" y="273750"/>
            <a:ext cx="8100000" cy="389530"/>
          </a:xfrm>
          <a:prstGeom prst="rect">
            <a:avLst/>
          </a:prstGeom>
          <a:solidFill>
            <a:srgbClr val="C60C30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15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218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218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218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218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218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218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218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218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6564824" y="4767617"/>
            <a:ext cx="2057177" cy="273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844" b="1" i="0" u="none" strike="noStrike" cap="none">
                <a:solidFill>
                  <a:srgbClr val="C60C3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844" b="1" i="0" u="none" strike="noStrike" cap="none">
                <a:solidFill>
                  <a:srgbClr val="C60C3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844" b="1" i="0" u="none" strike="noStrike" cap="none">
                <a:solidFill>
                  <a:srgbClr val="C60C3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844" b="1" i="0" u="none" strike="noStrike" cap="none">
                <a:solidFill>
                  <a:srgbClr val="C60C3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844" b="1" i="0" u="none" strike="noStrike" cap="none">
                <a:solidFill>
                  <a:srgbClr val="C60C3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844" b="1" i="0" u="none" strike="noStrike" cap="none">
                <a:solidFill>
                  <a:srgbClr val="C60C3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844" b="1" i="0" u="none" strike="noStrike" cap="none">
                <a:solidFill>
                  <a:srgbClr val="C60C3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844" b="1" i="0" u="none" strike="noStrike" cap="none">
                <a:solidFill>
                  <a:srgbClr val="C60C3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844" b="1" i="0" u="none" strike="noStrike" cap="none">
                <a:solidFill>
                  <a:srgbClr val="C60C3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522000" y="937618"/>
            <a:ext cx="8100000" cy="3695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241063" marR="0" lvl="0" indent="-254454" algn="l" rtl="0">
              <a:lnSpc>
                <a:spcPct val="100000"/>
              </a:lnSpc>
              <a:spcBef>
                <a:spcPts val="2215"/>
              </a:spcBef>
              <a:spcAft>
                <a:spcPts val="0"/>
              </a:spcAft>
              <a:buClr>
                <a:srgbClr val="C60C30"/>
              </a:buClr>
              <a:buSzPts val="4000"/>
              <a:buFont typeface="Calibri"/>
              <a:buChar char="•"/>
              <a:defRPr sz="210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82124" marR="0" lvl="1" indent="-254454" algn="l" rtl="0">
              <a:lnSpc>
                <a:spcPct val="100000"/>
              </a:lnSpc>
              <a:spcBef>
                <a:spcPts val="2215"/>
              </a:spcBef>
              <a:spcAft>
                <a:spcPts val="0"/>
              </a:spcAft>
              <a:buClr>
                <a:srgbClr val="C60C30"/>
              </a:buClr>
              <a:buSzPts val="4000"/>
              <a:buFont typeface="Calibri"/>
              <a:buChar char="•"/>
              <a:defRPr sz="210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723186" marR="0" lvl="2" indent="-254454" algn="l" rtl="0">
              <a:lnSpc>
                <a:spcPct val="100000"/>
              </a:lnSpc>
              <a:spcBef>
                <a:spcPts val="2215"/>
              </a:spcBef>
              <a:spcAft>
                <a:spcPts val="0"/>
              </a:spcAft>
              <a:buClr>
                <a:srgbClr val="C60C30"/>
              </a:buClr>
              <a:buSzPts val="4000"/>
              <a:buFont typeface="Calibri"/>
              <a:buChar char="•"/>
              <a:defRPr sz="210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964248" marR="0" lvl="3" indent="-254454" algn="l" rtl="0">
              <a:lnSpc>
                <a:spcPct val="100000"/>
              </a:lnSpc>
              <a:spcBef>
                <a:spcPts val="2215"/>
              </a:spcBef>
              <a:spcAft>
                <a:spcPts val="0"/>
              </a:spcAft>
              <a:buClr>
                <a:srgbClr val="FFECF0"/>
              </a:buClr>
              <a:buSzPts val="4000"/>
              <a:buFont typeface="Calibri"/>
              <a:buChar char="•"/>
              <a:defRPr sz="210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205310" marR="0" lvl="4" indent="-254454" algn="l" rtl="0">
              <a:lnSpc>
                <a:spcPct val="100000"/>
              </a:lnSpc>
              <a:spcBef>
                <a:spcPts val="2215"/>
              </a:spcBef>
              <a:spcAft>
                <a:spcPts val="0"/>
              </a:spcAft>
              <a:buClr>
                <a:srgbClr val="FFECF0"/>
              </a:buClr>
              <a:buSzPts val="4000"/>
              <a:buFont typeface="Calibri"/>
              <a:buChar char="•"/>
              <a:defRPr sz="210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446372" marR="0" lvl="5" indent="-210929" algn="l" rtl="0">
              <a:lnSpc>
                <a:spcPct val="100000"/>
              </a:lnSpc>
              <a:spcBef>
                <a:spcPts val="2215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sz="1898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1687434" marR="0" lvl="6" indent="-210929" algn="l" rtl="0">
              <a:lnSpc>
                <a:spcPct val="100000"/>
              </a:lnSpc>
              <a:spcBef>
                <a:spcPts val="2215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sz="1898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1928496" marR="0" lvl="7" indent="-210929" algn="l" rtl="0">
              <a:lnSpc>
                <a:spcPct val="100000"/>
              </a:lnSpc>
              <a:spcBef>
                <a:spcPts val="2215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sz="1898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2169558" marR="0" lvl="8" indent="-210929" algn="l" rtl="0">
              <a:lnSpc>
                <a:spcPct val="100000"/>
              </a:lnSpc>
              <a:spcBef>
                <a:spcPts val="2215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sz="1898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ozložení 1/1 (1 a,b,c)">
  <p:cSld name="Rozložení 1/1 (1 a,b,c)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522000" y="273750"/>
            <a:ext cx="8100000" cy="389530"/>
          </a:xfrm>
          <a:prstGeom prst="rect">
            <a:avLst/>
          </a:prstGeom>
          <a:solidFill>
            <a:srgbClr val="C60C30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15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218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218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218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218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218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218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218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218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6564824" y="4767617"/>
            <a:ext cx="2057177" cy="273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844" b="1" i="0" u="none" strike="noStrike" cap="none">
                <a:solidFill>
                  <a:srgbClr val="C60C3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844" b="1" i="0" u="none" strike="noStrike" cap="none">
                <a:solidFill>
                  <a:srgbClr val="C60C3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844" b="1" i="0" u="none" strike="noStrike" cap="none">
                <a:solidFill>
                  <a:srgbClr val="C60C3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844" b="1" i="0" u="none" strike="noStrike" cap="none">
                <a:solidFill>
                  <a:srgbClr val="C60C3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844" b="1" i="0" u="none" strike="noStrike" cap="none">
                <a:solidFill>
                  <a:srgbClr val="C60C3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844" b="1" i="0" u="none" strike="noStrike" cap="none">
                <a:solidFill>
                  <a:srgbClr val="C60C3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844" b="1" i="0" u="none" strike="noStrike" cap="none">
                <a:solidFill>
                  <a:srgbClr val="C60C3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844" b="1" i="0" u="none" strike="noStrike" cap="none">
                <a:solidFill>
                  <a:srgbClr val="C60C3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844" b="1" i="0" u="none" strike="noStrike" cap="none">
                <a:solidFill>
                  <a:srgbClr val="C60C3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522000" y="937618"/>
            <a:ext cx="8100000" cy="3695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241063" marR="0" lvl="0" indent="-254454" algn="l" rtl="0">
              <a:lnSpc>
                <a:spcPct val="100000"/>
              </a:lnSpc>
              <a:spcBef>
                <a:spcPts val="2215"/>
              </a:spcBef>
              <a:spcAft>
                <a:spcPts val="0"/>
              </a:spcAft>
              <a:buClr>
                <a:srgbClr val="C60C30"/>
              </a:buClr>
              <a:buSzPts val="4000"/>
              <a:buFont typeface="Calibri"/>
              <a:buChar char="•"/>
              <a:defRPr sz="2109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82124" marR="0" lvl="1" indent="-229008" algn="l" rtl="0">
              <a:lnSpc>
                <a:spcPct val="100000"/>
              </a:lnSpc>
              <a:spcBef>
                <a:spcPts val="2215"/>
              </a:spcBef>
              <a:spcAft>
                <a:spcPts val="0"/>
              </a:spcAft>
              <a:buClr>
                <a:srgbClr val="C60C30"/>
              </a:buClr>
              <a:buSzPts val="3240"/>
              <a:buFont typeface="Helvetica Neue Light"/>
              <a:buAutoNum type="alphaLcParenR"/>
              <a:defRPr sz="189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723186" marR="0" lvl="2" indent="-229008" algn="l" rtl="0">
              <a:lnSpc>
                <a:spcPct val="100000"/>
              </a:lnSpc>
              <a:spcBef>
                <a:spcPts val="2215"/>
              </a:spcBef>
              <a:spcAft>
                <a:spcPts val="0"/>
              </a:spcAft>
              <a:buClr>
                <a:srgbClr val="C60C30"/>
              </a:buClr>
              <a:buSzPts val="3240"/>
              <a:buFont typeface="Helvetica Neue Light"/>
              <a:buAutoNum type="alphaLcParenR"/>
              <a:defRPr sz="189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964248" marR="0" lvl="3" indent="-216955" algn="l" rtl="0">
              <a:lnSpc>
                <a:spcPct val="100000"/>
              </a:lnSpc>
              <a:spcBef>
                <a:spcPts val="2215"/>
              </a:spcBef>
              <a:spcAft>
                <a:spcPts val="0"/>
              </a:spcAft>
              <a:buClr>
                <a:srgbClr val="FFECF0"/>
              </a:buClr>
              <a:buSzPts val="2880"/>
              <a:buFont typeface="Helvetica Neue Light"/>
              <a:buAutoNum type="alphaLcParenR"/>
              <a:defRPr sz="168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205310" marR="0" lvl="4" indent="-216955" algn="l" rtl="0">
              <a:lnSpc>
                <a:spcPct val="100000"/>
              </a:lnSpc>
              <a:spcBef>
                <a:spcPts val="2215"/>
              </a:spcBef>
              <a:spcAft>
                <a:spcPts val="0"/>
              </a:spcAft>
              <a:buClr>
                <a:srgbClr val="FFECF0"/>
              </a:buClr>
              <a:buSzPts val="2880"/>
              <a:buFont typeface="Helvetica Neue Light"/>
              <a:buAutoNum type="alphaLcParenR"/>
              <a:defRPr sz="168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446372" marR="0" lvl="5" indent="-210929" algn="l" rtl="0">
              <a:lnSpc>
                <a:spcPct val="100000"/>
              </a:lnSpc>
              <a:spcBef>
                <a:spcPts val="2215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sz="1898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1687434" marR="0" lvl="6" indent="-210929" algn="l" rtl="0">
              <a:lnSpc>
                <a:spcPct val="100000"/>
              </a:lnSpc>
              <a:spcBef>
                <a:spcPts val="2215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sz="1898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1928496" marR="0" lvl="7" indent="-210929" algn="l" rtl="0">
              <a:lnSpc>
                <a:spcPct val="100000"/>
              </a:lnSpc>
              <a:spcBef>
                <a:spcPts val="2215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sz="1898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2169558" marR="0" lvl="8" indent="-210929" algn="l" rtl="0">
              <a:lnSpc>
                <a:spcPct val="100000"/>
              </a:lnSpc>
              <a:spcBef>
                <a:spcPts val="2215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sz="1898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Rozložení 1/1 (2 a,b,c)">
  <p:cSld name="1_Rozložení 1/1 (2 a,b,c)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522000" y="273750"/>
            <a:ext cx="8100000" cy="389530"/>
          </a:xfrm>
          <a:prstGeom prst="rect">
            <a:avLst/>
          </a:prstGeom>
          <a:solidFill>
            <a:srgbClr val="C60C30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15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218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218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218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218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218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218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218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218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6564824" y="4767617"/>
            <a:ext cx="2057177" cy="273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844" b="1" i="0" u="none" strike="noStrike" cap="none">
                <a:solidFill>
                  <a:srgbClr val="C60C3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844" b="1" i="0" u="none" strike="noStrike" cap="none">
                <a:solidFill>
                  <a:srgbClr val="C60C3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844" b="1" i="0" u="none" strike="noStrike" cap="none">
                <a:solidFill>
                  <a:srgbClr val="C60C3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844" b="1" i="0" u="none" strike="noStrike" cap="none">
                <a:solidFill>
                  <a:srgbClr val="C60C3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844" b="1" i="0" u="none" strike="noStrike" cap="none">
                <a:solidFill>
                  <a:srgbClr val="C60C3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844" b="1" i="0" u="none" strike="noStrike" cap="none">
                <a:solidFill>
                  <a:srgbClr val="C60C3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844" b="1" i="0" u="none" strike="noStrike" cap="none">
                <a:solidFill>
                  <a:srgbClr val="C60C3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844" b="1" i="0" u="none" strike="noStrike" cap="none">
                <a:solidFill>
                  <a:srgbClr val="C60C3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844" b="1" i="0" u="none" strike="noStrike" cap="none">
                <a:solidFill>
                  <a:srgbClr val="C60C3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522000" y="937618"/>
            <a:ext cx="8100000" cy="3695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241063" marR="0" lvl="0" indent="-254454" algn="l" rtl="0">
              <a:lnSpc>
                <a:spcPct val="100000"/>
              </a:lnSpc>
              <a:spcBef>
                <a:spcPts val="2215"/>
              </a:spcBef>
              <a:spcAft>
                <a:spcPts val="0"/>
              </a:spcAft>
              <a:buClr>
                <a:srgbClr val="C60C30"/>
              </a:buClr>
              <a:buSzPts val="4000"/>
              <a:buFont typeface="Calibri"/>
              <a:buChar char="•"/>
              <a:defRPr sz="2109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82124" marR="0" lvl="1" indent="-229008" algn="l" rtl="0">
              <a:lnSpc>
                <a:spcPct val="100000"/>
              </a:lnSpc>
              <a:spcBef>
                <a:spcPts val="2215"/>
              </a:spcBef>
              <a:spcAft>
                <a:spcPts val="0"/>
              </a:spcAft>
              <a:buClr>
                <a:srgbClr val="C60C30"/>
              </a:buClr>
              <a:buSzPts val="3240"/>
              <a:buFont typeface="Helvetica Neue Light"/>
              <a:buAutoNum type="alphaLcParenR"/>
              <a:defRPr sz="189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723186" marR="0" lvl="2" indent="-229008" algn="l" rtl="0">
              <a:lnSpc>
                <a:spcPct val="100000"/>
              </a:lnSpc>
              <a:spcBef>
                <a:spcPts val="2215"/>
              </a:spcBef>
              <a:spcAft>
                <a:spcPts val="0"/>
              </a:spcAft>
              <a:buClr>
                <a:srgbClr val="C60C30"/>
              </a:buClr>
              <a:buSzPts val="3240"/>
              <a:buFont typeface="Helvetica Neue Light"/>
              <a:buAutoNum type="alphaLcParenR"/>
              <a:defRPr sz="189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964248" marR="0" lvl="3" indent="-216955" algn="l" rtl="0">
              <a:lnSpc>
                <a:spcPct val="100000"/>
              </a:lnSpc>
              <a:spcBef>
                <a:spcPts val="2215"/>
              </a:spcBef>
              <a:spcAft>
                <a:spcPts val="0"/>
              </a:spcAft>
              <a:buClr>
                <a:srgbClr val="FFECF0"/>
              </a:buClr>
              <a:buSzPts val="2880"/>
              <a:buFont typeface="Helvetica Neue Light"/>
              <a:buAutoNum type="alphaLcParenR"/>
              <a:defRPr sz="168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205310" marR="0" lvl="4" indent="-216955" algn="l" rtl="0">
              <a:lnSpc>
                <a:spcPct val="100000"/>
              </a:lnSpc>
              <a:spcBef>
                <a:spcPts val="2215"/>
              </a:spcBef>
              <a:spcAft>
                <a:spcPts val="0"/>
              </a:spcAft>
              <a:buClr>
                <a:srgbClr val="FFECF0"/>
              </a:buClr>
              <a:buSzPts val="2880"/>
              <a:buFont typeface="Helvetica Neue Light"/>
              <a:buAutoNum type="alphaLcParenR"/>
              <a:defRPr sz="168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446372" marR="0" lvl="5" indent="-210929" algn="l" rtl="0">
              <a:lnSpc>
                <a:spcPct val="100000"/>
              </a:lnSpc>
              <a:spcBef>
                <a:spcPts val="2215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sz="1898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1687434" marR="0" lvl="6" indent="-210929" algn="l" rtl="0">
              <a:lnSpc>
                <a:spcPct val="100000"/>
              </a:lnSpc>
              <a:spcBef>
                <a:spcPts val="2215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sz="1898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1928496" marR="0" lvl="7" indent="-210929" algn="l" rtl="0">
              <a:lnSpc>
                <a:spcPct val="100000"/>
              </a:lnSpc>
              <a:spcBef>
                <a:spcPts val="2215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sz="1898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2169558" marR="0" lvl="8" indent="-210929" algn="l" rtl="0">
              <a:lnSpc>
                <a:spcPct val="100000"/>
              </a:lnSpc>
              <a:spcBef>
                <a:spcPts val="2215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sz="1898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Rozložení 1/1 (3 a,b,c)">
  <p:cSld name="2_Rozložení 1/1 (3 a,b,c)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522000" y="273750"/>
            <a:ext cx="8100000" cy="389530"/>
          </a:xfrm>
          <a:prstGeom prst="rect">
            <a:avLst/>
          </a:prstGeom>
          <a:solidFill>
            <a:srgbClr val="C60C30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15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218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218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218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218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218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218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218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218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>
          <a:xfrm>
            <a:off x="6564824" y="4767617"/>
            <a:ext cx="2057177" cy="273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844" b="1" i="0" u="none" strike="noStrike" cap="none">
                <a:solidFill>
                  <a:srgbClr val="C60C3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844" b="1" i="0" u="none" strike="noStrike" cap="none">
                <a:solidFill>
                  <a:srgbClr val="C60C3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844" b="1" i="0" u="none" strike="noStrike" cap="none">
                <a:solidFill>
                  <a:srgbClr val="C60C3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844" b="1" i="0" u="none" strike="noStrike" cap="none">
                <a:solidFill>
                  <a:srgbClr val="C60C3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844" b="1" i="0" u="none" strike="noStrike" cap="none">
                <a:solidFill>
                  <a:srgbClr val="C60C3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844" b="1" i="0" u="none" strike="noStrike" cap="none">
                <a:solidFill>
                  <a:srgbClr val="C60C3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844" b="1" i="0" u="none" strike="noStrike" cap="none">
                <a:solidFill>
                  <a:srgbClr val="C60C3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844" b="1" i="0" u="none" strike="noStrike" cap="none">
                <a:solidFill>
                  <a:srgbClr val="C60C3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844" b="1" i="0" u="none" strike="noStrike" cap="none">
                <a:solidFill>
                  <a:srgbClr val="C60C3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522000" y="937618"/>
            <a:ext cx="8100000" cy="3695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241063" marR="0" lvl="0" indent="-254454" algn="l" rtl="0">
              <a:lnSpc>
                <a:spcPct val="100000"/>
              </a:lnSpc>
              <a:spcBef>
                <a:spcPts val="2215"/>
              </a:spcBef>
              <a:spcAft>
                <a:spcPts val="0"/>
              </a:spcAft>
              <a:buClr>
                <a:srgbClr val="C60C30"/>
              </a:buClr>
              <a:buSzPts val="4000"/>
              <a:buFont typeface="Calibri"/>
              <a:buChar char="•"/>
              <a:defRPr sz="2109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82124" marR="0" lvl="1" indent="-229008" algn="l" rtl="0">
              <a:lnSpc>
                <a:spcPct val="100000"/>
              </a:lnSpc>
              <a:spcBef>
                <a:spcPts val="2215"/>
              </a:spcBef>
              <a:spcAft>
                <a:spcPts val="0"/>
              </a:spcAft>
              <a:buClr>
                <a:srgbClr val="C60C30"/>
              </a:buClr>
              <a:buSzPts val="3240"/>
              <a:buFont typeface="Helvetica Neue Light"/>
              <a:buAutoNum type="alphaLcParenR"/>
              <a:defRPr sz="189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723186" marR="0" lvl="2" indent="-229008" algn="l" rtl="0">
              <a:lnSpc>
                <a:spcPct val="100000"/>
              </a:lnSpc>
              <a:spcBef>
                <a:spcPts val="2215"/>
              </a:spcBef>
              <a:spcAft>
                <a:spcPts val="0"/>
              </a:spcAft>
              <a:buClr>
                <a:srgbClr val="C60C30"/>
              </a:buClr>
              <a:buSzPts val="3240"/>
              <a:buFont typeface="Helvetica Neue Light"/>
              <a:buAutoNum type="alphaLcParenR"/>
              <a:defRPr sz="189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964248" marR="0" lvl="3" indent="-216955" algn="l" rtl="0">
              <a:lnSpc>
                <a:spcPct val="100000"/>
              </a:lnSpc>
              <a:spcBef>
                <a:spcPts val="2215"/>
              </a:spcBef>
              <a:spcAft>
                <a:spcPts val="0"/>
              </a:spcAft>
              <a:buClr>
                <a:srgbClr val="FFECF0"/>
              </a:buClr>
              <a:buSzPts val="2880"/>
              <a:buFont typeface="Helvetica Neue Light"/>
              <a:buAutoNum type="alphaLcParenR"/>
              <a:defRPr sz="168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205310" marR="0" lvl="4" indent="-216955" algn="l" rtl="0">
              <a:lnSpc>
                <a:spcPct val="100000"/>
              </a:lnSpc>
              <a:spcBef>
                <a:spcPts val="2215"/>
              </a:spcBef>
              <a:spcAft>
                <a:spcPts val="0"/>
              </a:spcAft>
              <a:buClr>
                <a:srgbClr val="FFECF0"/>
              </a:buClr>
              <a:buSzPts val="2880"/>
              <a:buFont typeface="Helvetica Neue Light"/>
              <a:buAutoNum type="alphaLcParenR"/>
              <a:defRPr sz="168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446372" marR="0" lvl="5" indent="-210929" algn="l" rtl="0">
              <a:lnSpc>
                <a:spcPct val="100000"/>
              </a:lnSpc>
              <a:spcBef>
                <a:spcPts val="2215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sz="1898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1687434" marR="0" lvl="6" indent="-210929" algn="l" rtl="0">
              <a:lnSpc>
                <a:spcPct val="100000"/>
              </a:lnSpc>
              <a:spcBef>
                <a:spcPts val="2215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sz="1898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1928496" marR="0" lvl="7" indent="-210929" algn="l" rtl="0">
              <a:lnSpc>
                <a:spcPct val="100000"/>
              </a:lnSpc>
              <a:spcBef>
                <a:spcPts val="2215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sz="1898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2169558" marR="0" lvl="8" indent="-210929" algn="l" rtl="0">
              <a:lnSpc>
                <a:spcPct val="100000"/>
              </a:lnSpc>
              <a:spcBef>
                <a:spcPts val="2215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sz="1898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ozložení 1/1 (4 a,b,c)">
  <p:cSld name="Rozložení 1/1 (4 a,b,c)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522000" y="273750"/>
            <a:ext cx="8100000" cy="389530"/>
          </a:xfrm>
          <a:prstGeom prst="rect">
            <a:avLst/>
          </a:prstGeom>
          <a:solidFill>
            <a:srgbClr val="C60C30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15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218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218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218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218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218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218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218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218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6564824" y="4767617"/>
            <a:ext cx="2057177" cy="273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844" b="1" i="0" u="none" strike="noStrike" cap="none">
                <a:solidFill>
                  <a:srgbClr val="C60C3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844" b="1" i="0" u="none" strike="noStrike" cap="none">
                <a:solidFill>
                  <a:srgbClr val="C60C3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844" b="1" i="0" u="none" strike="noStrike" cap="none">
                <a:solidFill>
                  <a:srgbClr val="C60C3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844" b="1" i="0" u="none" strike="noStrike" cap="none">
                <a:solidFill>
                  <a:srgbClr val="C60C3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844" b="1" i="0" u="none" strike="noStrike" cap="none">
                <a:solidFill>
                  <a:srgbClr val="C60C3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844" b="1" i="0" u="none" strike="noStrike" cap="none">
                <a:solidFill>
                  <a:srgbClr val="C60C3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844" b="1" i="0" u="none" strike="noStrike" cap="none">
                <a:solidFill>
                  <a:srgbClr val="C60C3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844" b="1" i="0" u="none" strike="noStrike" cap="none">
                <a:solidFill>
                  <a:srgbClr val="C60C3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844" b="1" i="0" u="none" strike="noStrike" cap="none">
                <a:solidFill>
                  <a:srgbClr val="C60C3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522000" y="937618"/>
            <a:ext cx="8100000" cy="3695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241063" marR="0" lvl="0" indent="-254454" algn="l" rtl="0">
              <a:lnSpc>
                <a:spcPct val="100000"/>
              </a:lnSpc>
              <a:spcBef>
                <a:spcPts val="2215"/>
              </a:spcBef>
              <a:spcAft>
                <a:spcPts val="0"/>
              </a:spcAft>
              <a:buClr>
                <a:srgbClr val="C60C30"/>
              </a:buClr>
              <a:buSzPts val="4000"/>
              <a:buFont typeface="Calibri"/>
              <a:buChar char="•"/>
              <a:defRPr sz="2109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82124" marR="0" lvl="1" indent="-229008" algn="l" rtl="0">
              <a:lnSpc>
                <a:spcPct val="100000"/>
              </a:lnSpc>
              <a:spcBef>
                <a:spcPts val="2215"/>
              </a:spcBef>
              <a:spcAft>
                <a:spcPts val="0"/>
              </a:spcAft>
              <a:buClr>
                <a:srgbClr val="C60C30"/>
              </a:buClr>
              <a:buSzPts val="3240"/>
              <a:buFont typeface="Helvetica Neue Light"/>
              <a:buAutoNum type="alphaLcParenR"/>
              <a:defRPr sz="189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723186" marR="0" lvl="2" indent="-229008" algn="l" rtl="0">
              <a:lnSpc>
                <a:spcPct val="100000"/>
              </a:lnSpc>
              <a:spcBef>
                <a:spcPts val="2215"/>
              </a:spcBef>
              <a:spcAft>
                <a:spcPts val="0"/>
              </a:spcAft>
              <a:buClr>
                <a:srgbClr val="C60C30"/>
              </a:buClr>
              <a:buSzPts val="3240"/>
              <a:buFont typeface="Helvetica Neue Light"/>
              <a:buAutoNum type="alphaLcParenR"/>
              <a:defRPr sz="189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964248" marR="0" lvl="3" indent="-216955" algn="l" rtl="0">
              <a:lnSpc>
                <a:spcPct val="100000"/>
              </a:lnSpc>
              <a:spcBef>
                <a:spcPts val="2215"/>
              </a:spcBef>
              <a:spcAft>
                <a:spcPts val="0"/>
              </a:spcAft>
              <a:buClr>
                <a:srgbClr val="FFECF0"/>
              </a:buClr>
              <a:buSzPts val="2880"/>
              <a:buFont typeface="Helvetica Neue Light"/>
              <a:buAutoNum type="alphaLcParenR"/>
              <a:defRPr sz="168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205310" marR="0" lvl="4" indent="-216955" algn="l" rtl="0">
              <a:lnSpc>
                <a:spcPct val="100000"/>
              </a:lnSpc>
              <a:spcBef>
                <a:spcPts val="2215"/>
              </a:spcBef>
              <a:spcAft>
                <a:spcPts val="0"/>
              </a:spcAft>
              <a:buClr>
                <a:srgbClr val="FFECF0"/>
              </a:buClr>
              <a:buSzPts val="2880"/>
              <a:buFont typeface="Helvetica Neue Light"/>
              <a:buAutoNum type="alphaLcParenR"/>
              <a:defRPr sz="168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446372" marR="0" lvl="5" indent="-210929" algn="l" rtl="0">
              <a:lnSpc>
                <a:spcPct val="100000"/>
              </a:lnSpc>
              <a:spcBef>
                <a:spcPts val="2215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sz="1898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1687434" marR="0" lvl="6" indent="-210929" algn="l" rtl="0">
              <a:lnSpc>
                <a:spcPct val="100000"/>
              </a:lnSpc>
              <a:spcBef>
                <a:spcPts val="2215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sz="1898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1928496" marR="0" lvl="7" indent="-210929" algn="l" rtl="0">
              <a:lnSpc>
                <a:spcPct val="100000"/>
              </a:lnSpc>
              <a:spcBef>
                <a:spcPts val="2215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sz="1898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2169558" marR="0" lvl="8" indent="-210929" algn="l" rtl="0">
              <a:lnSpc>
                <a:spcPct val="100000"/>
              </a:lnSpc>
              <a:spcBef>
                <a:spcPts val="2215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sz="1898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ozložení 1/1 (5 a,b,c)">
  <p:cSld name="Rozložení 1/1 (5 a,b,c)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522000" y="273750"/>
            <a:ext cx="8100000" cy="389530"/>
          </a:xfrm>
          <a:prstGeom prst="rect">
            <a:avLst/>
          </a:prstGeom>
          <a:solidFill>
            <a:srgbClr val="C60C30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15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218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218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218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218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218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218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218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218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6564824" y="4767617"/>
            <a:ext cx="2057177" cy="273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844" b="1" i="0" u="none" strike="noStrike" cap="none">
                <a:solidFill>
                  <a:srgbClr val="C60C3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844" b="1" i="0" u="none" strike="noStrike" cap="none">
                <a:solidFill>
                  <a:srgbClr val="C60C3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844" b="1" i="0" u="none" strike="noStrike" cap="none">
                <a:solidFill>
                  <a:srgbClr val="C60C3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844" b="1" i="0" u="none" strike="noStrike" cap="none">
                <a:solidFill>
                  <a:srgbClr val="C60C3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844" b="1" i="0" u="none" strike="noStrike" cap="none">
                <a:solidFill>
                  <a:srgbClr val="C60C3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844" b="1" i="0" u="none" strike="noStrike" cap="none">
                <a:solidFill>
                  <a:srgbClr val="C60C3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844" b="1" i="0" u="none" strike="noStrike" cap="none">
                <a:solidFill>
                  <a:srgbClr val="C60C3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844" b="1" i="0" u="none" strike="noStrike" cap="none">
                <a:solidFill>
                  <a:srgbClr val="C60C3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844" b="1" i="0" u="none" strike="noStrike" cap="none">
                <a:solidFill>
                  <a:srgbClr val="C60C3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522000" y="937618"/>
            <a:ext cx="8100000" cy="3695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241063" marR="0" lvl="0" indent="-254454" algn="l" rtl="0">
              <a:lnSpc>
                <a:spcPct val="100000"/>
              </a:lnSpc>
              <a:spcBef>
                <a:spcPts val="2215"/>
              </a:spcBef>
              <a:spcAft>
                <a:spcPts val="0"/>
              </a:spcAft>
              <a:buClr>
                <a:srgbClr val="C60C30"/>
              </a:buClr>
              <a:buSzPts val="4000"/>
              <a:buFont typeface="Calibri"/>
              <a:buChar char="•"/>
              <a:defRPr sz="2109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82124" marR="0" lvl="1" indent="-229008" algn="l" rtl="0">
              <a:lnSpc>
                <a:spcPct val="100000"/>
              </a:lnSpc>
              <a:spcBef>
                <a:spcPts val="2215"/>
              </a:spcBef>
              <a:spcAft>
                <a:spcPts val="0"/>
              </a:spcAft>
              <a:buClr>
                <a:srgbClr val="C60C30"/>
              </a:buClr>
              <a:buSzPts val="3240"/>
              <a:buFont typeface="Helvetica Neue Light"/>
              <a:buAutoNum type="alphaLcParenR"/>
              <a:defRPr sz="189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723186" marR="0" lvl="2" indent="-229008" algn="l" rtl="0">
              <a:lnSpc>
                <a:spcPct val="100000"/>
              </a:lnSpc>
              <a:spcBef>
                <a:spcPts val="2215"/>
              </a:spcBef>
              <a:spcAft>
                <a:spcPts val="0"/>
              </a:spcAft>
              <a:buClr>
                <a:srgbClr val="C60C30"/>
              </a:buClr>
              <a:buSzPts val="3240"/>
              <a:buFont typeface="Helvetica Neue Light"/>
              <a:buAutoNum type="alphaLcParenR"/>
              <a:defRPr sz="189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964248" marR="0" lvl="3" indent="-216955" algn="l" rtl="0">
              <a:lnSpc>
                <a:spcPct val="100000"/>
              </a:lnSpc>
              <a:spcBef>
                <a:spcPts val="2215"/>
              </a:spcBef>
              <a:spcAft>
                <a:spcPts val="0"/>
              </a:spcAft>
              <a:buClr>
                <a:srgbClr val="FFECF0"/>
              </a:buClr>
              <a:buSzPts val="2880"/>
              <a:buFont typeface="Helvetica Neue Light"/>
              <a:buAutoNum type="alphaLcParenR"/>
              <a:defRPr sz="168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205310" marR="0" lvl="4" indent="-216955" algn="l" rtl="0">
              <a:lnSpc>
                <a:spcPct val="100000"/>
              </a:lnSpc>
              <a:spcBef>
                <a:spcPts val="2215"/>
              </a:spcBef>
              <a:spcAft>
                <a:spcPts val="0"/>
              </a:spcAft>
              <a:buClr>
                <a:srgbClr val="FFECF0"/>
              </a:buClr>
              <a:buSzPts val="2880"/>
              <a:buFont typeface="Helvetica Neue Light"/>
              <a:buAutoNum type="alphaLcParenR"/>
              <a:defRPr sz="168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446372" marR="0" lvl="5" indent="-210929" algn="l" rtl="0">
              <a:lnSpc>
                <a:spcPct val="100000"/>
              </a:lnSpc>
              <a:spcBef>
                <a:spcPts val="2215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sz="1898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1687434" marR="0" lvl="6" indent="-210929" algn="l" rtl="0">
              <a:lnSpc>
                <a:spcPct val="100000"/>
              </a:lnSpc>
              <a:spcBef>
                <a:spcPts val="2215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sz="1898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1928496" marR="0" lvl="7" indent="-210929" algn="l" rtl="0">
              <a:lnSpc>
                <a:spcPct val="100000"/>
              </a:lnSpc>
              <a:spcBef>
                <a:spcPts val="2215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sz="1898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2169558" marR="0" lvl="8" indent="-210929" algn="l" rtl="0">
              <a:lnSpc>
                <a:spcPct val="100000"/>
              </a:lnSpc>
              <a:spcBef>
                <a:spcPts val="2215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sz="1898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522000" y="273750"/>
            <a:ext cx="8100000" cy="389530"/>
          </a:xfrm>
          <a:prstGeom prst="rect">
            <a:avLst/>
          </a:prstGeom>
          <a:solidFill>
            <a:srgbClr val="C60C30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 dirty="0"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522000" y="988760"/>
            <a:ext cx="8100000" cy="3695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55880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C60C30"/>
              </a:buClr>
              <a:buSzPts val="5200"/>
              <a:buFont typeface="Calibri"/>
              <a:buChar char="●"/>
              <a:defRPr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52578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C60C30"/>
              </a:buClr>
              <a:buSzPts val="4680"/>
              <a:buFont typeface="Calibri"/>
              <a:buChar char="○"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9276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C60C30"/>
              </a:buClr>
              <a:buSzPts val="4160"/>
              <a:buFont typeface="Calibri"/>
              <a:buChar char="─"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3180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ECF0"/>
              </a:buClr>
              <a:buSzPts val="3200"/>
              <a:buFont typeface="Calibri"/>
              <a:buChar char="◌"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3180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ECF0"/>
              </a:buClr>
              <a:buSzPts val="3200"/>
              <a:buFont typeface="Calibri"/>
              <a:buChar char="◌"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00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3200400" marR="0" lvl="6" indent="-400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3657600" marR="0" lvl="7" indent="-400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4114800" marR="0" lvl="8" indent="-400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 dirty="0"/>
          </a:p>
        </p:txBody>
      </p:sp>
      <p:cxnSp>
        <p:nvCxnSpPr>
          <p:cNvPr id="8" name="Shape 8"/>
          <p:cNvCxnSpPr/>
          <p:nvPr/>
        </p:nvCxnSpPr>
        <p:spPr>
          <a:xfrm>
            <a:off x="7862625" y="4767616"/>
            <a:ext cx="759375" cy="0"/>
          </a:xfrm>
          <a:prstGeom prst="straightConnector1">
            <a:avLst/>
          </a:prstGeom>
          <a:noFill/>
          <a:ln w="57150" cap="flat" cmpd="sng">
            <a:solidFill>
              <a:srgbClr val="C60C30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9" name="Shape 9"/>
          <p:cNvSpPr txBox="1">
            <a:spLocks noGrp="1"/>
          </p:cNvSpPr>
          <p:nvPr>
            <p:ph type="sldNum" idx="12"/>
          </p:nvPr>
        </p:nvSpPr>
        <p:spPr>
          <a:xfrm>
            <a:off x="6564824" y="4767617"/>
            <a:ext cx="2057177" cy="273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844" b="1" i="0" u="none" strike="noStrike" cap="none">
                <a:solidFill>
                  <a:srgbClr val="C60C3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844" b="1" i="0" u="none" strike="noStrike" cap="none">
                <a:solidFill>
                  <a:srgbClr val="C60C3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844" b="1" i="0" u="none" strike="noStrike" cap="none">
                <a:solidFill>
                  <a:srgbClr val="C60C3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844" b="1" i="0" u="none" strike="noStrike" cap="none">
                <a:solidFill>
                  <a:srgbClr val="C60C3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844" b="1" i="0" u="none" strike="noStrike" cap="none">
                <a:solidFill>
                  <a:srgbClr val="C60C3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844" b="1" i="0" u="none" strike="noStrike" cap="none">
                <a:solidFill>
                  <a:srgbClr val="C60C3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844" b="1" i="0" u="none" strike="noStrike" cap="none">
                <a:solidFill>
                  <a:srgbClr val="C60C3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844" b="1" i="0" u="none" strike="noStrike" cap="none">
                <a:solidFill>
                  <a:srgbClr val="C60C3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844" b="1" i="0" u="none" strike="noStrike" cap="none">
                <a:solidFill>
                  <a:srgbClr val="C60C3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38" b="0" i="0" u="none" strike="noStrike" cap="none">
          <a:solidFill>
            <a:srgbClr val="000000"/>
          </a:solidFill>
          <a:latin typeface="Comenia Sans" panose="02000503080000020004" pitchFamily="50" charset="-18"/>
          <a:ea typeface="Comenia Sans" panose="02000503080000020004" pitchFamily="50" charset="-18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3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3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3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3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3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3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3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3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38" b="0" i="0" u="none" strike="noStrike" cap="none">
          <a:solidFill>
            <a:srgbClr val="000000"/>
          </a:solidFill>
          <a:latin typeface="Comenia Sans" panose="02000503080000020004" pitchFamily="50" charset="-18"/>
          <a:ea typeface="Comenia Sans" panose="02000503080000020004" pitchFamily="50" charset="-18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3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3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3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3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3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3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3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3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3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3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3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3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3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3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3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3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3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1477072" y="1468068"/>
            <a:ext cx="6189858" cy="9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9838" tIns="24099" rIns="189838" bIns="24099" anchor="ctr" anchorCtr="0">
            <a:noAutofit/>
          </a:bodyPr>
          <a:lstStyle/>
          <a:p>
            <a:r>
              <a:rPr lang="cs-CZ" dirty="0"/>
              <a:t>Gradované úlohy nejen k přípravě na přijímací zkoušky na 8letá gymnázia</a:t>
            </a:r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1807286" y="2825865"/>
            <a:ext cx="5529430" cy="316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4099" rIns="0" bIns="24099" anchor="t" anchorCtr="0"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cs-CZ" sz="2000" b="1" dirty="0">
                <a:latin typeface="+mn-lt"/>
                <a:ea typeface="Arial"/>
                <a:cs typeface="Arial"/>
                <a:sym typeface="Arial"/>
              </a:rPr>
              <a:t>Konference o Hejného metodě 2024</a:t>
            </a:r>
            <a:endParaRPr sz="2000" b="1" dirty="0">
              <a:latin typeface="+mn-lt"/>
              <a:ea typeface="Arial"/>
              <a:cs typeface="Arial"/>
              <a:sym typeface="Arial"/>
            </a:endParaRPr>
          </a:p>
        </p:txBody>
      </p:sp>
      <p:sp>
        <p:nvSpPr>
          <p:cNvPr id="89" name="Shape 89"/>
          <p:cNvSpPr txBox="1">
            <a:spLocks noGrp="1"/>
          </p:cNvSpPr>
          <p:nvPr>
            <p:ph type="body" idx="2"/>
          </p:nvPr>
        </p:nvSpPr>
        <p:spPr>
          <a:xfrm>
            <a:off x="1724432" y="3836894"/>
            <a:ext cx="5695139" cy="430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4099" rIns="0" bIns="24099" anchor="t" anchorCtr="0"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Štěpán Ročák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3750980F-B078-5842-85D5-81FBC0166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JPZ</a:t>
            </a:r>
          </a:p>
        </p:txBody>
      </p:sp>
      <p:sp>
        <p:nvSpPr>
          <p:cNvPr id="4" name="Shape 88">
            <a:extLst>
              <a:ext uri="{FF2B5EF4-FFF2-40B4-BE49-F238E27FC236}">
                <a16:creationId xmlns:a16="http://schemas.microsoft.com/office/drawing/2014/main" id="{FE374BFA-EE60-A02D-BD82-3E9B1E11971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22000" y="977317"/>
            <a:ext cx="3137156" cy="1261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4099" rIns="0" bIns="24099" anchor="t" anchorCtr="0"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cs-CZ" sz="1400" b="0" dirty="0">
                <a:latin typeface="+mn-lt"/>
              </a:rPr>
              <a:t>Didaktický test 2021</a:t>
            </a:r>
          </a:p>
          <a:p>
            <a:pPr marL="0" indent="0">
              <a:spcBef>
                <a:spcPts val="0"/>
              </a:spcBef>
            </a:pPr>
            <a:r>
              <a:rPr lang="cs-CZ" sz="1400" b="0" dirty="0">
                <a:latin typeface="+mn-lt"/>
              </a:rPr>
              <a:t>2. řádný termín</a:t>
            </a:r>
          </a:p>
          <a:p>
            <a:pPr marL="0" indent="0">
              <a:spcBef>
                <a:spcPts val="0"/>
              </a:spcBef>
            </a:pPr>
            <a:r>
              <a:rPr lang="cs-CZ" sz="1400" b="0" dirty="0">
                <a:latin typeface="+mn-lt"/>
              </a:rPr>
              <a:t>úloha 14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9DE74EB5-634D-4984-BF1B-11B9190014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6768" y="137391"/>
            <a:ext cx="4690464" cy="3612572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4EF42C07-E74B-2248-1650-3B1044B833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6945" y="3853077"/>
            <a:ext cx="3990110" cy="313106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BEDFDF82-9175-6BDB-F9B5-E383C9C370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6768" y="4260074"/>
            <a:ext cx="4690464" cy="276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302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3750980F-B078-5842-85D5-81FBC0166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SBÍRKA GRADOVANÝCH ÚLOH</a:t>
            </a:r>
          </a:p>
        </p:txBody>
      </p:sp>
      <p:sp>
        <p:nvSpPr>
          <p:cNvPr id="4" name="Shape 88">
            <a:extLst>
              <a:ext uri="{FF2B5EF4-FFF2-40B4-BE49-F238E27FC236}">
                <a16:creationId xmlns:a16="http://schemas.microsoft.com/office/drawing/2014/main" id="{FE374BFA-EE60-A02D-BD82-3E9B1E11971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22000" y="977317"/>
            <a:ext cx="3137156" cy="1261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4099" rIns="0" bIns="24099" anchor="t" anchorCtr="0"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cs-CZ" sz="1400" b="0" dirty="0">
                <a:latin typeface="+mn-lt"/>
              </a:rPr>
              <a:t>s. 138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E1741037-A1E9-03B5-A647-96499B0FEC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455" y="811645"/>
            <a:ext cx="5639090" cy="3520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1686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3750980F-B078-5842-85D5-81FBC0166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SBÍRKA GRADOVANÝCH ÚLOH</a:t>
            </a:r>
          </a:p>
        </p:txBody>
      </p:sp>
      <p:sp>
        <p:nvSpPr>
          <p:cNvPr id="4" name="Shape 88">
            <a:extLst>
              <a:ext uri="{FF2B5EF4-FFF2-40B4-BE49-F238E27FC236}">
                <a16:creationId xmlns:a16="http://schemas.microsoft.com/office/drawing/2014/main" id="{FE374BFA-EE60-A02D-BD82-3E9B1E11971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22000" y="977317"/>
            <a:ext cx="3137156" cy="1261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4099" rIns="0" bIns="24099" anchor="t" anchorCtr="0"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cs-CZ" sz="1400" b="0" dirty="0">
                <a:latin typeface="+mn-lt"/>
              </a:rPr>
              <a:t>s. 138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55C9BDED-E902-05D7-0206-04B5281A28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6914" y="737755"/>
            <a:ext cx="5330172" cy="366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209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3750980F-B078-5842-85D5-81FBC0166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SBÍRKA GRADOVANÝCH ÚLOH</a:t>
            </a:r>
          </a:p>
        </p:txBody>
      </p:sp>
      <p:sp>
        <p:nvSpPr>
          <p:cNvPr id="4" name="Shape 88">
            <a:extLst>
              <a:ext uri="{FF2B5EF4-FFF2-40B4-BE49-F238E27FC236}">
                <a16:creationId xmlns:a16="http://schemas.microsoft.com/office/drawing/2014/main" id="{FE374BFA-EE60-A02D-BD82-3E9B1E11971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22000" y="977317"/>
            <a:ext cx="3137156" cy="1261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4099" rIns="0" bIns="24099" anchor="t" anchorCtr="0"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cs-CZ" sz="1400" b="0" dirty="0">
                <a:latin typeface="+mn-lt"/>
              </a:rPr>
              <a:t>s. 139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161EB432-6BE9-1E3D-64CF-042F11B1D2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01173"/>
            <a:ext cx="4978769" cy="2735118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2C8C3276-7011-1F16-8C88-459E98034D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7241" y="1222954"/>
            <a:ext cx="3962416" cy="3103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2659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3750980F-B078-5842-85D5-81FBC0166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SBÍRKA GRADOVANÝCH ÚLOH</a:t>
            </a:r>
          </a:p>
        </p:txBody>
      </p:sp>
      <p:sp>
        <p:nvSpPr>
          <p:cNvPr id="4" name="Shape 88">
            <a:extLst>
              <a:ext uri="{FF2B5EF4-FFF2-40B4-BE49-F238E27FC236}">
                <a16:creationId xmlns:a16="http://schemas.microsoft.com/office/drawing/2014/main" id="{FE374BFA-EE60-A02D-BD82-3E9B1E11971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22000" y="977317"/>
            <a:ext cx="3137156" cy="1261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4099" rIns="0" bIns="24099" anchor="t" anchorCtr="0"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cs-CZ" sz="1400" b="0" dirty="0">
                <a:latin typeface="+mn-lt"/>
              </a:rPr>
              <a:t>s. 140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91420AE3-3E6E-44FC-6CD6-3C3DAAD374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808" y="1208809"/>
            <a:ext cx="5279038" cy="3575628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1DBF9BDD-7658-8200-C6C2-12A7972A02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8838" y="1338117"/>
            <a:ext cx="3655161" cy="231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8811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29D060-6FFD-1E60-ED68-05CA4C9A4A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B80B767F-1286-97C4-6C7B-B299668D9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SBÍRKA GRADOVANÝCH ÚLOH</a:t>
            </a:r>
          </a:p>
        </p:txBody>
      </p:sp>
      <p:sp>
        <p:nvSpPr>
          <p:cNvPr id="4" name="Shape 88">
            <a:extLst>
              <a:ext uri="{FF2B5EF4-FFF2-40B4-BE49-F238E27FC236}">
                <a16:creationId xmlns:a16="http://schemas.microsoft.com/office/drawing/2014/main" id="{0BD107D8-6768-5948-C6AE-53C2D474B60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22000" y="977317"/>
            <a:ext cx="3137156" cy="1261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4099" rIns="0" bIns="24099" anchor="t" anchorCtr="0"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cs-CZ" sz="1400" b="0" dirty="0">
                <a:latin typeface="+mn-lt"/>
              </a:rPr>
              <a:t>s. 140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53CC6245-43B9-BA56-CCAC-CA20C25116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808" y="1208809"/>
            <a:ext cx="5279038" cy="3575628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070C6AF6-475D-01BB-2D6D-7BE63AD82B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8838" y="1338117"/>
            <a:ext cx="3655161" cy="231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3011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2DAEF5-72AB-13CF-FC17-F6F031A5A4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27534517-8FEB-9F55-5AC0-C9F3AF3DC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SBÍRKA GRADOVANÝCH ÚLOH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4AB47AEF-5BFF-7855-E0C7-36F351A53C1F}"/>
              </a:ext>
            </a:extLst>
          </p:cNvPr>
          <p:cNvSpPr txBox="1"/>
          <p:nvPr/>
        </p:nvSpPr>
        <p:spPr>
          <a:xfrm>
            <a:off x="2208998" y="1961674"/>
            <a:ext cx="4572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dirty="0"/>
              <a:t>https://</a:t>
            </a:r>
            <a:r>
              <a:rPr lang="cs-CZ" sz="2000" dirty="0" err="1"/>
              <a:t>prijimacky.cermat.cz</a:t>
            </a:r>
            <a:r>
              <a:rPr lang="cs-CZ" sz="2000" dirty="0"/>
              <a:t>/</a:t>
            </a:r>
            <a:r>
              <a:rPr lang="cs-CZ" sz="2000" dirty="0" err="1"/>
              <a:t>files</a:t>
            </a:r>
            <a:r>
              <a:rPr lang="cs-CZ" sz="2000" dirty="0"/>
              <a:t>/</a:t>
            </a:r>
            <a:r>
              <a:rPr lang="cs-CZ" sz="2000" dirty="0" err="1"/>
              <a:t>files</a:t>
            </a:r>
            <a:r>
              <a:rPr lang="cs-CZ" sz="2000" dirty="0"/>
              <a:t>/dokumenty/</a:t>
            </a:r>
            <a:r>
              <a:rPr lang="cs-CZ" sz="2000" dirty="0" err="1"/>
              <a:t>testova-zadani</a:t>
            </a:r>
            <a:r>
              <a:rPr lang="cs-CZ" sz="2000" dirty="0"/>
              <a:t>/8lete-mat/IT_2021/M5I_2021_TEST.pdf</a:t>
            </a:r>
          </a:p>
        </p:txBody>
      </p:sp>
    </p:spTree>
    <p:extLst>
      <p:ext uri="{BB962C8B-B14F-4D97-AF65-F5344CB8AC3E}">
        <p14:creationId xmlns:p14="http://schemas.microsoft.com/office/powerpoint/2010/main" val="3263966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1477072" y="1468068"/>
            <a:ext cx="6189858" cy="9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9838" tIns="24099" rIns="189838" bIns="24099" anchor="ctr" anchorCtr="0">
            <a:noAutofit/>
          </a:bodyPr>
          <a:lstStyle/>
          <a:p>
            <a:r>
              <a:rPr lang="cs-CZ" dirty="0"/>
              <a:t>DĚKUJI ZA AKTIVNÍ ÚČAST</a:t>
            </a:r>
          </a:p>
        </p:txBody>
      </p:sp>
      <p:sp>
        <p:nvSpPr>
          <p:cNvPr id="89" name="Shape 89"/>
          <p:cNvSpPr txBox="1">
            <a:spLocks noGrp="1"/>
          </p:cNvSpPr>
          <p:nvPr>
            <p:ph type="body" idx="2"/>
          </p:nvPr>
        </p:nvSpPr>
        <p:spPr>
          <a:xfrm>
            <a:off x="1477072" y="3505584"/>
            <a:ext cx="5695139" cy="224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4099" rIns="0" bIns="24099" anchor="t" anchorCtr="0">
            <a:noAutofit/>
          </a:bodyPr>
          <a:lstStyle/>
          <a:p>
            <a:pPr marL="0" indent="0"/>
            <a:r>
              <a:rPr lang="cs-CZ" sz="2000" dirty="0" err="1"/>
              <a:t>stepan.rocak@h-mat.cz</a:t>
            </a:r>
            <a:endParaRPr lang="cs-CZ" sz="2000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AADC5A39-320F-EB40-B302-CE15E33AAF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221809">
            <a:off x="938352" y="2339871"/>
            <a:ext cx="1929288" cy="1929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983920"/>
      </p:ext>
    </p:extLst>
  </p:cSld>
  <p:clrMapOvr>
    <a:masterClrMapping/>
  </p:clrMapOvr>
</p:sld>
</file>

<file path=ppt/theme/theme1.xml><?xml version="1.0" encoding="utf-8"?>
<a:theme xmlns:a="http://schemas.openxmlformats.org/drawingml/2006/main" name="Úvodní">
  <a:themeElements>
    <a:clrScheme name="Vlastní 9">
      <a:dk1>
        <a:srgbClr val="C60C30"/>
      </a:dk1>
      <a:lt1>
        <a:srgbClr val="FFFFFF"/>
      </a:lt1>
      <a:dk2>
        <a:srgbClr val="C60C30"/>
      </a:dk2>
      <a:lt2>
        <a:srgbClr val="FFBFBF"/>
      </a:lt2>
      <a:accent1>
        <a:srgbClr val="004F9F"/>
      </a:accent1>
      <a:accent2>
        <a:srgbClr val="58AF57"/>
      </a:accent2>
      <a:accent3>
        <a:srgbClr val="F9E300"/>
      </a:accent3>
      <a:accent4>
        <a:srgbClr val="F39200"/>
      </a:accent4>
      <a:accent5>
        <a:srgbClr val="DA291C"/>
      </a:accent5>
      <a:accent6>
        <a:srgbClr val="7566A0"/>
      </a:accent6>
      <a:hlink>
        <a:srgbClr val="C60C30"/>
      </a:hlink>
      <a:folHlink>
        <a:srgbClr val="F2A7A1"/>
      </a:folHlink>
    </a:clrScheme>
    <a:fontScheme name="Comenia Sans vše">
      <a:majorFont>
        <a:latin typeface="Comenia Sans"/>
        <a:ea typeface=""/>
        <a:cs typeface=""/>
      </a:majorFont>
      <a:minorFont>
        <a:latin typeface="Comeni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8682</TotalTime>
  <Words>101</Words>
  <Application>Microsoft Macintosh PowerPoint</Application>
  <PresentationFormat>Předvádění na obrazovce (16:9)</PresentationFormat>
  <Paragraphs>21</Paragraphs>
  <Slides>9</Slides>
  <Notes>9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5" baseType="lpstr">
      <vt:lpstr>Arial</vt:lpstr>
      <vt:lpstr>Helvetica Neue</vt:lpstr>
      <vt:lpstr>Calibri</vt:lpstr>
      <vt:lpstr>Helvetica Neue Light</vt:lpstr>
      <vt:lpstr>Comenia Sans</vt:lpstr>
      <vt:lpstr>Úvodní</vt:lpstr>
      <vt:lpstr>Gradované úlohy nejen k přípravě na přijímací zkoušky na 8letá gymnázia</vt:lpstr>
      <vt:lpstr>JPZ</vt:lpstr>
      <vt:lpstr>SBÍRKA GRADOVANÝCH ÚLOH</vt:lpstr>
      <vt:lpstr>SBÍRKA GRADOVANÝCH ÚLOH</vt:lpstr>
      <vt:lpstr>SBÍRKA GRADOVANÝCH ÚLOH</vt:lpstr>
      <vt:lpstr>SBÍRKA GRADOVANÝCH ÚLOH</vt:lpstr>
      <vt:lpstr>SBÍRKA GRADOVANÝCH ÚLOH</vt:lpstr>
      <vt:lpstr>SBÍRKA GRADOVANÝCH ÚLOH</vt:lpstr>
      <vt:lpstr>DĚKUJI ZA AKTIVNÍ ÚČAST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Jak využít nejnovější poznatky Hejného metody  v prvním ročníku ZŠ</dc:title>
  <dc:creator>Jan Šedo</dc:creator>
  <cp:lastModifiedBy>Štěpán Ročák</cp:lastModifiedBy>
  <cp:revision>226</cp:revision>
  <dcterms:modified xsi:type="dcterms:W3CDTF">2024-11-27T13:02:37Z</dcterms:modified>
</cp:coreProperties>
</file>